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1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5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9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0989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THAÀN LINH CAÛM HOÙA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257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35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khieâm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nhöôøng cuùi khaån Vua muoân ñôøi, giuïc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ñaây do ñöùc tin.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</a:p>
        </p:txBody>
      </p:sp>
    </p:spTree>
    <p:extLst>
      <p:ext uri="{BB962C8B-B14F-4D97-AF65-F5344CB8AC3E}">
        <p14:creationId xmlns:p14="http://schemas.microsoft.com/office/powerpoint/2010/main" val="425845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chuùng toâi nhaän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höùa treân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quyeàn luoân löûa Thaùnh muoân nghìn.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4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Thaàn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hoùa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4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coå lai cho caùc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Ngaøi.</a:t>
            </a:r>
          </a:p>
        </p:txBody>
      </p:sp>
    </p:spTree>
    <p:extLst>
      <p:ext uri="{BB962C8B-B14F-4D97-AF65-F5344CB8AC3E}">
        <p14:creationId xmlns:p14="http://schemas.microsoft.com/office/powerpoint/2010/main" val="115586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Baày chieân cuøng nhoùm nhau xin ôn laønh,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taâm chôø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thaùnh 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</a:p>
        </p:txBody>
      </p:sp>
    </p:spTree>
    <p:extLst>
      <p:ext uri="{BB962C8B-B14F-4D97-AF65-F5344CB8AC3E}">
        <p14:creationId xmlns:p14="http://schemas.microsoft.com/office/powerpoint/2010/main" val="3451641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toâi tin caäy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Ñaáng nhaân laønh, thöông yeâu tuoân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cöùu chuùng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Thaàn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hoùa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coå lai cho caùc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Ngaøi.</a:t>
            </a:r>
          </a:p>
        </p:txBody>
      </p:sp>
    </p:spTree>
    <p:extLst>
      <p:ext uri="{BB962C8B-B14F-4D97-AF65-F5344CB8AC3E}">
        <p14:creationId xmlns:p14="http://schemas.microsoft.com/office/powerpoint/2010/main" val="8698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Baày chieân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trong linh quyeàn, hoàng aân Ngaøi  nay luoân taùn döông.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</a:p>
        </p:txBody>
      </p:sp>
    </p:spTree>
    <p:extLst>
      <p:ext uri="{BB962C8B-B14F-4D97-AF65-F5344CB8AC3E}">
        <p14:creationId xmlns:p14="http://schemas.microsoft.com/office/powerpoint/2010/main" val="285061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xin Linh ngöï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chuùng toâi lieàn, nhö xöa Cha phaùn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tinh töôøng.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Thaàn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hoùa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8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257 - XIN THAÀN LINH CAÛM HOÙA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coå lai cho caùc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Ngaøi.</a:t>
            </a:r>
          </a:p>
        </p:txBody>
      </p:sp>
    </p:spTree>
    <p:extLst>
      <p:ext uri="{BB962C8B-B14F-4D97-AF65-F5344CB8AC3E}">
        <p14:creationId xmlns:p14="http://schemas.microsoft.com/office/powerpoint/2010/main" val="37759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167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2014-10-30T15:30:14Z</dcterms:created>
  <dcterms:modified xsi:type="dcterms:W3CDTF">2014-10-30T15:46:57Z</dcterms:modified>
</cp:coreProperties>
</file>