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73" r:id="rId4"/>
    <p:sldId id="260" r:id="rId5"/>
    <p:sldId id="274" r:id="rId6"/>
    <p:sldId id="261" r:id="rId7"/>
    <p:sldId id="275" r:id="rId8"/>
    <p:sldId id="276" r:id="rId9"/>
    <p:sldId id="263" r:id="rId10"/>
    <p:sldId id="264" r:id="rId11"/>
    <p:sldId id="277" r:id="rId12"/>
    <p:sldId id="266" r:id="rId13"/>
    <p:sldId id="278" r:id="rId14"/>
    <p:sldId id="267" r:id="rId15"/>
    <p:sldId id="269" r:id="rId16"/>
    <p:sldId id="272" r:id="rId17"/>
    <p:sldId id="271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1287"/>
            <a:ext cx="91085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OÂI CHUÙA,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ÑAÁNG TOÂI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CAÀN LUOÂN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258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32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Chuùa,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caàn luoân,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neáu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hö hoûng buoâng tuoàng.</a:t>
            </a:r>
          </a:p>
        </p:txBody>
      </p:sp>
    </p:spTree>
    <p:extLst>
      <p:ext uri="{BB962C8B-B14F-4D97-AF65-F5344CB8AC3E}">
        <p14:creationId xmlns:p14="http://schemas.microsoft.com/office/powerpoint/2010/main" val="72892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Moãi phuùt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ñôõ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0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ban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töøng giaây,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Chuùa,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caàn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2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luoân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thuoäc Chuùa,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Chuùa thieân ñaøi.</a:t>
            </a:r>
          </a:p>
        </p:txBody>
      </p:sp>
    </p:spTree>
    <p:extLst>
      <p:ext uri="{BB962C8B-B14F-4D97-AF65-F5344CB8AC3E}">
        <p14:creationId xmlns:p14="http://schemas.microsoft.com/office/powerpoint/2010/main" val="326169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Moãi phuùt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ñôõ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ban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töøng giaây,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3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caàn luoân,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051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Dòu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aáy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bình.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6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Moãi phuùt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ñôõ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2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ban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töøng giaây,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Chuùa,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caàn luoân,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3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 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1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Moãi phuùt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ñôõ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258 - OÂI CHUÙA, ÑAÁNG TOÂI CAÀN LUOÂN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ban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töøng giaây,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265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8</cp:revision>
  <dcterms:created xsi:type="dcterms:W3CDTF">2014-10-30T15:47:14Z</dcterms:created>
  <dcterms:modified xsi:type="dcterms:W3CDTF">2014-10-30T16:13:43Z</dcterms:modified>
</cp:coreProperties>
</file>