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74" r:id="rId2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12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52A9F-497D-4F2D-8A42-8049135F4F5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10/30/2014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DCFE5-DA0A-432A-AABB-970034200C3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2479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52A9F-497D-4F2D-8A42-8049135F4F5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10/30/2014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DCFE5-DA0A-432A-AABB-970034200C3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9618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452A9F-497D-4F2D-8A42-8049135F4F5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10/30/2014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4DCFE5-DA0A-432A-AABB-970034200C3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9043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452A9F-497D-4F2D-8A42-8049135F4F5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10/30/2014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4DCFE5-DA0A-432A-AABB-970034200C3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0881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490989"/>
            <a:ext cx="910858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CHUÙA OÂI! </a:t>
            </a:r>
            <a:br>
              <a:rPr lang="en-US" sz="8000" b="1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</a:br>
            <a:r>
              <a:rPr lang="en-US" sz="8000" b="1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XIN DÌU CON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46685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600" b="1">
                <a:effectLst>
                  <a:glow rad="127000">
                    <a:schemeClr val="bg1"/>
                  </a:glow>
                </a:effectLst>
                <a:latin typeface="VNI-Garam" panose="020B7200000000000000" pitchFamily="34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</a:rPr>
              <a:t>TOÂN VINH CHUÙA </a:t>
            </a:r>
            <a:r>
              <a:rPr lang="en-US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</a:rPr>
              <a:t>- </a:t>
            </a:r>
            <a:r>
              <a:rPr lang="en-US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</a:rPr>
              <a:t>THAÙNH </a:t>
            </a:r>
            <a:r>
              <a:rPr lang="en-US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</a:rPr>
              <a:t>CA </a:t>
            </a:r>
            <a:r>
              <a:rPr lang="en-US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</a:rPr>
              <a:t>260</a:t>
            </a:r>
            <a:endParaRPr lang="en-US">
              <a:solidFill>
                <a:prstClr val="black"/>
              </a:solidFill>
              <a:effectLst>
                <a:glow rad="127000">
                  <a:prstClr val="white"/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520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260 - </a:t>
            </a: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CHUÙA </a:t>
            </a:r>
            <a:r>
              <a:rPr lang="en-US" sz="3500" b="1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OÂI! </a:t>
            </a: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XIN DÌU CON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3.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Hoài thuyeàn ñôøi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beành boàng troâi,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Cöùu Chuùa oâi! </a:t>
            </a:r>
          </a:p>
        </p:txBody>
      </p:sp>
    </p:spTree>
    <p:extLst>
      <p:ext uri="{BB962C8B-B14F-4D97-AF65-F5344CB8AC3E}">
        <p14:creationId xmlns:p14="http://schemas.microsoft.com/office/powerpoint/2010/main" val="32233601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260 - CHUÙA OÂI! XIN DÌU CON</a:t>
            </a:r>
            <a:endParaRPr lang="en-US" sz="3500" b="1">
              <a:solidFill>
                <a:srgbClr val="C00000"/>
              </a:solidFill>
              <a:effectLst>
                <a:glow rad="127000">
                  <a:prstClr val="white"/>
                </a:glow>
              </a:effectLst>
              <a:latin typeface="VNI-Garam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Xin luoân phuû bao,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con lo sôï nhìn ñaïi döông soùng ngaát cao.</a:t>
            </a:r>
          </a:p>
        </p:txBody>
      </p:sp>
    </p:spTree>
    <p:extLst>
      <p:ext uri="{BB962C8B-B14F-4D97-AF65-F5344CB8AC3E}">
        <p14:creationId xmlns:p14="http://schemas.microsoft.com/office/powerpoint/2010/main" val="28369893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260 - CHUÙA OÂI! XIN DÌU CON</a:t>
            </a:r>
            <a:endParaRPr lang="en-US" sz="3500" b="1">
              <a:solidFill>
                <a:srgbClr val="C00000"/>
              </a:solidFill>
              <a:effectLst>
                <a:glow rad="127000">
                  <a:prstClr val="white"/>
                </a:glow>
              </a:effectLst>
              <a:latin typeface="VNI-Garam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Con kinh haõi thaáy gioù lay, soùng baáp beânh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xoâ con thuyeàn cheânh.</a:t>
            </a:r>
          </a:p>
        </p:txBody>
      </p:sp>
    </p:spTree>
    <p:extLst>
      <p:ext uri="{BB962C8B-B14F-4D97-AF65-F5344CB8AC3E}">
        <p14:creationId xmlns:p14="http://schemas.microsoft.com/office/powerpoint/2010/main" val="10864814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260 - CHUÙA OÂI! XIN DÌU CON</a:t>
            </a:r>
            <a:endParaRPr lang="en-US" sz="3500" b="1">
              <a:solidFill>
                <a:srgbClr val="C00000"/>
              </a:solidFill>
              <a:effectLst>
                <a:glow rad="127000">
                  <a:prstClr val="white"/>
                </a:glow>
              </a:effectLst>
              <a:latin typeface="VNI-Garam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Xin ñöa ñöôøng con,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vaø khoâng boû con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ñi moät mình.</a:t>
            </a:r>
          </a:p>
        </p:txBody>
      </p:sp>
    </p:spTree>
    <p:extLst>
      <p:ext uri="{BB962C8B-B14F-4D97-AF65-F5344CB8AC3E}">
        <p14:creationId xmlns:p14="http://schemas.microsoft.com/office/powerpoint/2010/main" val="6780696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260 - </a:t>
            </a: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CHUÙA </a:t>
            </a:r>
            <a:r>
              <a:rPr lang="en-US" sz="3500" b="1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OÂI! </a:t>
            </a: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XIN DÌU CON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4.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Duø ngaøy vaøng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daàn daàn qua,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Cöùu Chuùa oâi! </a:t>
            </a:r>
          </a:p>
        </p:txBody>
      </p:sp>
    </p:spTree>
    <p:extLst>
      <p:ext uri="{BB962C8B-B14F-4D97-AF65-F5344CB8AC3E}">
        <p14:creationId xmlns:p14="http://schemas.microsoft.com/office/powerpoint/2010/main" val="25153594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260 - CHUÙA OÂI! XIN DÌU CON</a:t>
            </a:r>
            <a:endParaRPr lang="en-US" sz="3500" b="1">
              <a:solidFill>
                <a:srgbClr val="C00000"/>
              </a:solidFill>
              <a:effectLst>
                <a:glow rad="127000">
                  <a:prstClr val="white"/>
                </a:glow>
              </a:effectLst>
              <a:latin typeface="VNI-Garam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Xin ban bình an,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khi con göûi vaøo thôøi gian heát thaùng naêm.</a:t>
            </a:r>
          </a:p>
        </p:txBody>
      </p:sp>
    </p:spTree>
    <p:extLst>
      <p:ext uri="{BB962C8B-B14F-4D97-AF65-F5344CB8AC3E}">
        <p14:creationId xmlns:p14="http://schemas.microsoft.com/office/powerpoint/2010/main" val="6771484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260 - CHUÙA OÂI! XIN DÌU CON</a:t>
            </a:r>
            <a:endParaRPr lang="en-US" sz="3500" b="1">
              <a:solidFill>
                <a:srgbClr val="C00000"/>
              </a:solidFill>
              <a:effectLst>
                <a:glow rad="127000">
                  <a:prstClr val="white"/>
                </a:glow>
              </a:effectLst>
              <a:latin typeface="VNI-Garam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Theo mô öôùc maùi toùc xanh, cuõng bieán ñi,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phai ñi maø thoâi.</a:t>
            </a:r>
          </a:p>
        </p:txBody>
      </p:sp>
    </p:spTree>
    <p:extLst>
      <p:ext uri="{BB962C8B-B14F-4D97-AF65-F5344CB8AC3E}">
        <p14:creationId xmlns:p14="http://schemas.microsoft.com/office/powerpoint/2010/main" val="23383428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260 - CHUÙA OÂI! XIN DÌU CON</a:t>
            </a:r>
            <a:endParaRPr lang="en-US" sz="3500" b="1">
              <a:solidFill>
                <a:srgbClr val="C00000"/>
              </a:solidFill>
              <a:effectLst>
                <a:glow rad="127000">
                  <a:prstClr val="white"/>
                </a:glow>
              </a:effectLst>
              <a:latin typeface="VNI-Garam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Xin cho hoàn con,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vaø yeân nghæ beân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Cha ñôøi ñôøi.</a:t>
            </a:r>
          </a:p>
        </p:txBody>
      </p:sp>
    </p:spTree>
    <p:extLst>
      <p:ext uri="{BB962C8B-B14F-4D97-AF65-F5344CB8AC3E}">
        <p14:creationId xmlns:p14="http://schemas.microsoft.com/office/powerpoint/2010/main" val="3364510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260 - </a:t>
            </a: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CHUÙA </a:t>
            </a:r>
            <a:r>
              <a:rPr lang="en-US" sz="3500" b="1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OÂI! </a:t>
            </a: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XIN DÌU CON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1.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Nhìn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doøng ñôøi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daàn daàn troâi,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Cöùu Chuùa oâi! </a:t>
            </a:r>
          </a:p>
        </p:txBody>
      </p:sp>
    </p:spTree>
    <p:extLst>
      <p:ext uri="{BB962C8B-B14F-4D97-AF65-F5344CB8AC3E}">
        <p14:creationId xmlns:p14="http://schemas.microsoft.com/office/powerpoint/2010/main" val="198288915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260 - CHUÙA OÂI! XIN DÌU CON</a:t>
            </a:r>
            <a:endParaRPr lang="en-US" sz="3500" b="1">
              <a:solidFill>
                <a:srgbClr val="C00000"/>
              </a:solidFill>
              <a:effectLst>
                <a:glow rad="127000">
                  <a:prstClr val="white"/>
                </a:glow>
              </a:effectLst>
              <a:latin typeface="VNI-Garam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Xin mau gaàn con,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con nao sôøn loøng saàu vöông yeáu ñuoái luoân.</a:t>
            </a:r>
          </a:p>
        </p:txBody>
      </p:sp>
    </p:spTree>
    <p:extLst>
      <p:ext uri="{BB962C8B-B14F-4D97-AF65-F5344CB8AC3E}">
        <p14:creationId xmlns:p14="http://schemas.microsoft.com/office/powerpoint/2010/main" val="1512091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260 - CHUÙA OÂI! XIN DÌU CON</a:t>
            </a:r>
            <a:endParaRPr lang="en-US" sz="3500" b="1">
              <a:solidFill>
                <a:srgbClr val="C00000"/>
              </a:solidFill>
              <a:effectLst>
                <a:glow rad="127000">
                  <a:prstClr val="white"/>
                </a:glow>
              </a:effectLst>
              <a:latin typeface="VNI-Garam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Khi muoân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höôùng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baõo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taùp luoân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,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boùng toái buoâng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maây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che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ñôøi con.</a:t>
            </a:r>
          </a:p>
        </p:txBody>
      </p:sp>
    </p:spTree>
    <p:extLst>
      <p:ext uri="{BB962C8B-B14F-4D97-AF65-F5344CB8AC3E}">
        <p14:creationId xmlns:p14="http://schemas.microsoft.com/office/powerpoint/2010/main" val="39908813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260 - CHUÙA OÂI! XIN DÌU CON</a:t>
            </a:r>
            <a:endParaRPr lang="en-US" sz="3500" b="1">
              <a:solidFill>
                <a:srgbClr val="C00000"/>
              </a:solidFill>
              <a:effectLst>
                <a:glow rad="127000">
                  <a:prstClr val="white"/>
                </a:glow>
              </a:effectLst>
              <a:latin typeface="VNI-Garam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Xin ñi cuøng con,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vaø khoâng boû con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trong moûi moøn.</a:t>
            </a:r>
          </a:p>
        </p:txBody>
      </p:sp>
    </p:spTree>
    <p:extLst>
      <p:ext uri="{BB962C8B-B14F-4D97-AF65-F5344CB8AC3E}">
        <p14:creationId xmlns:p14="http://schemas.microsoft.com/office/powerpoint/2010/main" val="38072784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260 - </a:t>
            </a: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CHUÙA </a:t>
            </a:r>
            <a:r>
              <a:rPr lang="en-US" sz="3500" b="1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OÂI! </a:t>
            </a: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XIN DÌU CON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2.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Ñôøi mòt muø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ngaøn ngaøn phöông,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Cöùu Chuùa oâi! </a:t>
            </a:r>
          </a:p>
        </p:txBody>
      </p:sp>
    </p:spTree>
    <p:extLst>
      <p:ext uri="{BB962C8B-B14F-4D97-AF65-F5344CB8AC3E}">
        <p14:creationId xmlns:p14="http://schemas.microsoft.com/office/powerpoint/2010/main" val="37302761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260 - CHUÙA OÂI! XIN DÌU CON</a:t>
            </a:r>
            <a:endParaRPr lang="en-US" sz="3500" b="1">
              <a:solidFill>
                <a:srgbClr val="C00000"/>
              </a:solidFill>
              <a:effectLst>
                <a:glow rad="127000">
                  <a:prstClr val="white"/>
                </a:glow>
              </a:effectLst>
              <a:latin typeface="VNI-Garam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Xin mau dìu con,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xin tay Ngaøi ñaày tình thöông daét daãn con.</a:t>
            </a:r>
          </a:p>
        </p:txBody>
      </p:sp>
    </p:spTree>
    <p:extLst>
      <p:ext uri="{BB962C8B-B14F-4D97-AF65-F5344CB8AC3E}">
        <p14:creationId xmlns:p14="http://schemas.microsoft.com/office/powerpoint/2010/main" val="21200290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260 - CHUÙA OÂI! XIN DÌU CON</a:t>
            </a:r>
            <a:endParaRPr lang="en-US" sz="3500" b="1">
              <a:solidFill>
                <a:srgbClr val="C00000"/>
              </a:solidFill>
              <a:effectLst>
                <a:glow rad="127000">
                  <a:prstClr val="white"/>
                </a:glow>
              </a:effectLst>
              <a:latin typeface="VNI-Garam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Qua möa gioù thaéng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khoù nguy, ñuoåi boùng ñeâm xua maây saàu tan.</a:t>
            </a:r>
          </a:p>
        </p:txBody>
      </p:sp>
    </p:spTree>
    <p:extLst>
      <p:ext uri="{BB962C8B-B14F-4D97-AF65-F5344CB8AC3E}">
        <p14:creationId xmlns:p14="http://schemas.microsoft.com/office/powerpoint/2010/main" val="38699814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260 - CHUÙA OÂI! XIN DÌU CON</a:t>
            </a:r>
            <a:endParaRPr lang="en-US" sz="3500" b="1">
              <a:solidFill>
                <a:srgbClr val="C00000"/>
              </a:solidFill>
              <a:effectLst>
                <a:glow rad="127000">
                  <a:prstClr val="white"/>
                </a:glow>
              </a:effectLst>
              <a:latin typeface="VNI-Garam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Xin ñi cuøng con,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vaø khoâng boû con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khi ngaøy taøn.</a:t>
            </a:r>
          </a:p>
        </p:txBody>
      </p:sp>
    </p:spTree>
    <p:extLst>
      <p:ext uri="{BB962C8B-B14F-4D97-AF65-F5344CB8AC3E}">
        <p14:creationId xmlns:p14="http://schemas.microsoft.com/office/powerpoint/2010/main" val="103562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</TotalTime>
  <Words>258</Words>
  <Application>Microsoft Office PowerPoint</Application>
  <PresentationFormat>On-screen Show (4:3)</PresentationFormat>
  <Paragraphs>34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VNI-Aptima</vt:lpstr>
      <vt:lpstr>VNI-Garam</vt:lpstr>
      <vt:lpstr>1_Office Theme</vt:lpstr>
      <vt:lpstr>2_Office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 Huynh</dc:creator>
  <cp:lastModifiedBy>Lan Kha Huynh</cp:lastModifiedBy>
  <cp:revision>7</cp:revision>
  <dcterms:created xsi:type="dcterms:W3CDTF">2014-10-30T16:21:24Z</dcterms:created>
  <dcterms:modified xsi:type="dcterms:W3CDTF">2014-10-30T16:28:57Z</dcterms:modified>
</cp:coreProperties>
</file>