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3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1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264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8" y="2104257"/>
            <a:ext cx="91375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CAÊN CÔ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KIEÂN COÁ</a:t>
            </a:r>
          </a:p>
        </p:txBody>
      </p:sp>
    </p:spTree>
    <p:extLst>
      <p:ext uri="{BB962C8B-B14F-4D97-AF65-F5344CB8AC3E}">
        <p14:creationId xmlns:p14="http://schemas.microsoft.com/office/powerpoint/2010/main" val="14920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Naâng con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tay maïnh meõ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khoâng ñaûo ñieân.</a:t>
            </a:r>
          </a:p>
        </p:txBody>
      </p:sp>
    </p:spTree>
    <p:extLst>
      <p:ext uri="{BB962C8B-B14F-4D97-AF65-F5344CB8AC3E}">
        <p14:creationId xmlns:p14="http://schemas.microsoft.com/office/powerpoint/2010/main" val="253598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Naâng ñôõ con an baøn baèng chính caùnh tay toaøn quyeàn.”</a:t>
            </a:r>
          </a:p>
        </p:txBody>
      </p:sp>
    </p:spTree>
    <p:extLst>
      <p:ext uri="{BB962C8B-B14F-4D97-AF65-F5344CB8AC3E}">
        <p14:creationId xmlns:p14="http://schemas.microsoft.com/office/powerpoint/2010/main" val="24227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“Khi ta goïi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phaûi vöôït doøng nöôùc thaêm thaúm saâu.</a:t>
            </a:r>
          </a:p>
        </p:txBody>
      </p:sp>
    </p:spTree>
    <p:extLst>
      <p:ext uri="{BB962C8B-B14F-4D97-AF65-F5344CB8AC3E}">
        <p14:creationId xmlns:p14="http://schemas.microsoft.com/office/powerpoint/2010/main" val="176635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Phong ba saàu muoän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khoâng theá sao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ngaäp ñaàu.</a:t>
            </a:r>
          </a:p>
        </p:txBody>
      </p:sp>
    </p:spTree>
    <p:extLst>
      <p:ext uri="{BB962C8B-B14F-4D97-AF65-F5344CB8AC3E}">
        <p14:creationId xmlns:p14="http://schemas.microsoft.com/office/powerpoint/2010/main" val="132170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chính ta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ôû vôùi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thöû reøn.</a:t>
            </a:r>
          </a:p>
        </p:txBody>
      </p:sp>
    </p:spTree>
    <p:extLst>
      <p:ext uri="{BB962C8B-B14F-4D97-AF65-F5344CB8AC3E}">
        <p14:creationId xmlns:p14="http://schemas.microsoft.com/office/powerpoint/2010/main" val="301506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söï ñau ñôùn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luyeän con tieâu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veát ñen.</a:t>
            </a:r>
          </a:p>
        </p:txBody>
      </p:sp>
    </p:spTree>
    <p:extLst>
      <p:ext uri="{BB962C8B-B14F-4D97-AF65-F5344CB8AC3E}">
        <p14:creationId xmlns:p14="http://schemas.microsoft.com/office/powerpoint/2010/main" val="346225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khoå ñau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chòu ta phieáu traéng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toaøn veïn.”</a:t>
            </a:r>
          </a:p>
        </p:txBody>
      </p:sp>
    </p:spTree>
    <p:extLst>
      <p:ext uri="{BB962C8B-B14F-4D97-AF65-F5344CB8AC3E}">
        <p14:creationId xmlns:p14="http://schemas.microsoft.com/office/powerpoint/2010/main" val="96279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“Khi con chòu trong löûa höøng reøn thöû,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ñang khieáp kinh.</a:t>
            </a:r>
          </a:p>
        </p:txBody>
      </p:sp>
    </p:spTree>
    <p:extLst>
      <p:ext uri="{BB962C8B-B14F-4D97-AF65-F5344CB8AC3E}">
        <p14:creationId xmlns:p14="http://schemas.microsoft.com/office/powerpoint/2010/main" val="66381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ta dö daät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naâng ñôõ con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tònh bình.</a:t>
            </a:r>
          </a:p>
        </p:txBody>
      </p:sp>
    </p:spTree>
    <p:extLst>
      <p:ext uri="{BB962C8B-B14F-4D97-AF65-F5344CB8AC3E}">
        <p14:creationId xmlns:p14="http://schemas.microsoft.com/office/powerpoint/2010/main" val="51100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phaùch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oån, chaúng chuùt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seùm trong löûa hoàng.</a:t>
            </a:r>
          </a:p>
        </p:txBody>
      </p:sp>
    </p:spTree>
    <p:extLst>
      <p:ext uri="{BB962C8B-B14F-4D97-AF65-F5344CB8AC3E}">
        <p14:creationId xmlns:p14="http://schemas.microsoft.com/office/powerpoint/2010/main" val="394528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Caên cô naøo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baèng neàn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xaây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172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luyeän saïch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reùt ten ñöôïc neân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tinh kim saùng trong.</a:t>
            </a:r>
          </a:p>
        </p:txBody>
      </p:sp>
    </p:spTree>
    <p:extLst>
      <p:ext uri="{BB962C8B-B14F-4D97-AF65-F5344CB8AC3E}">
        <p14:creationId xmlns:p14="http://schemas.microsoft.com/office/powerpoint/2010/main" val="2067251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chæ thieâu saïch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caën, luyeän theùt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vaøng roøng.”</a:t>
            </a:r>
          </a:p>
        </p:txBody>
      </p:sp>
    </p:spTree>
    <p:extLst>
      <p:ext uri="{BB962C8B-B14F-4D97-AF65-F5344CB8AC3E}">
        <p14:creationId xmlns:p14="http://schemas.microsoft.com/office/powerpoint/2010/main" val="2377946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“Daân ta daàu cao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tuoåi caøng töøng traûi, theâm hieåu thoâng.</a:t>
            </a:r>
          </a:p>
        </p:txBody>
      </p:sp>
    </p:spTree>
    <p:extLst>
      <p:ext uri="{BB962C8B-B14F-4D97-AF65-F5344CB8AC3E}">
        <p14:creationId xmlns:p14="http://schemas.microsoft.com/office/powerpoint/2010/main" val="37329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sao dôøi vaät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ñoåi aân aùi ta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maën noàng.</a:t>
            </a:r>
          </a:p>
        </p:txBody>
      </p:sp>
    </p:spTree>
    <p:extLst>
      <p:ext uri="{BB962C8B-B14F-4D97-AF65-F5344CB8AC3E}">
        <p14:creationId xmlns:p14="http://schemas.microsoft.com/office/powerpoint/2010/main" val="159458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toùc traéng nhö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tuyeát vaãn ôû giöõa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daét ñem.</a:t>
            </a:r>
          </a:p>
        </p:txBody>
      </p:sp>
    </p:spTree>
    <p:extLst>
      <p:ext uri="{BB962C8B-B14F-4D97-AF65-F5344CB8AC3E}">
        <p14:creationId xmlns:p14="http://schemas.microsoft.com/office/powerpoint/2010/main" val="3869708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Coi nhö chieân nhoû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boàng aüm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aám eâm.</a:t>
            </a:r>
          </a:p>
        </p:txBody>
      </p:sp>
    </p:spTree>
    <p:extLst>
      <p:ext uri="{BB962C8B-B14F-4D97-AF65-F5344CB8AC3E}">
        <p14:creationId xmlns:p14="http://schemas.microsoft.com/office/powerpoint/2010/main" val="1439373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Coi gioáng chieân con ñöôïc boàng aüm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tay dòu meàm.”</a:t>
            </a:r>
          </a:p>
        </p:txBody>
      </p:sp>
    </p:spTree>
    <p:extLst>
      <p:ext uri="{BB962C8B-B14F-4D97-AF65-F5344CB8AC3E}">
        <p14:creationId xmlns:p14="http://schemas.microsoft.com/office/powerpoint/2010/main" val="2525253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“Taâm linh naøo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quyeát döïa vaøo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tay cuûa ta.</a:t>
            </a:r>
          </a:p>
        </p:txBody>
      </p:sp>
    </p:spTree>
    <p:extLst>
      <p:ext uri="{BB962C8B-B14F-4D97-AF65-F5344CB8AC3E}">
        <p14:creationId xmlns:p14="http://schemas.microsoft.com/office/powerpoint/2010/main" val="347735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luoân binh vöïc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hoï cho khoûi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quaân nghòch taø.</a:t>
            </a:r>
          </a:p>
        </p:txBody>
      </p:sp>
    </p:spTree>
    <p:extLst>
      <p:ext uri="{BB962C8B-B14F-4D97-AF65-F5344CB8AC3E}">
        <p14:creationId xmlns:p14="http://schemas.microsoft.com/office/powerpoint/2010/main" val="17087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Quyeàn theá caû 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phuû khuûng boá cuõng khoâng chuyeån dôøi.</a:t>
            </a:r>
          </a:p>
        </p:txBody>
      </p:sp>
    </p:spTree>
    <p:extLst>
      <p:ext uri="{BB962C8B-B14F-4D97-AF65-F5344CB8AC3E}">
        <p14:creationId xmlns:p14="http://schemas.microsoft.com/office/powerpoint/2010/main" val="348342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moân ñoà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laäp do ñöùc tin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lôøi Thaày.</a:t>
            </a:r>
          </a:p>
        </p:txBody>
      </p:sp>
    </p:spTree>
    <p:extLst>
      <p:ext uri="{BB962C8B-B14F-4D97-AF65-F5344CB8AC3E}">
        <p14:creationId xmlns:p14="http://schemas.microsoft.com/office/powerpoint/2010/main" val="4114281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cam ñoan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giôø queân ngöôøi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boû rôi.</a:t>
            </a:r>
          </a:p>
        </p:txBody>
      </p:sp>
    </p:spTree>
    <p:extLst>
      <p:ext uri="{BB962C8B-B14F-4D97-AF65-F5344CB8AC3E}">
        <p14:creationId xmlns:p14="http://schemas.microsoft.com/office/powerpoint/2010/main" val="1005514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chaúng xa lìa ngöôøi, vui baûo ñaûm ñeán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ñôøi.”</a:t>
            </a:r>
          </a:p>
        </p:txBody>
      </p:sp>
    </p:spTree>
    <p:extLst>
      <p:ext uri="{BB962C8B-B14F-4D97-AF65-F5344CB8AC3E}">
        <p14:creationId xmlns:p14="http://schemas.microsoft.com/office/powerpoint/2010/main" val="298919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Chuùa ñaõ tuyeân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haù seõ phaùn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chöõ gì.</a:t>
            </a:r>
          </a:p>
        </p:txBody>
      </p:sp>
    </p:spTree>
    <p:extLst>
      <p:ext uri="{BB962C8B-B14F-4D97-AF65-F5344CB8AC3E}">
        <p14:creationId xmlns:p14="http://schemas.microsoft.com/office/powerpoint/2010/main" val="63035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ai ñang nuùp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haàm aån naùu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2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ai nöông thaân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taïi haàm aån naùu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0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“Con ôi, ñöøng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kinh khieáp, vì naày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ta ôû vôùi.</a:t>
            </a:r>
          </a:p>
        </p:txBody>
      </p:sp>
    </p:spTree>
    <p:extLst>
      <p:ext uri="{BB962C8B-B14F-4D97-AF65-F5344CB8AC3E}">
        <p14:creationId xmlns:p14="http://schemas.microsoft.com/office/powerpoint/2010/main" val="22371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ñaây Thieân Phuï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con, vui giuùp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troïn ñôøi.</a:t>
            </a:r>
          </a:p>
        </p:txBody>
      </p:sp>
    </p:spTree>
    <p:extLst>
      <p:ext uri="{BB962C8B-B14F-4D97-AF65-F5344CB8AC3E}">
        <p14:creationId xmlns:p14="http://schemas.microsoft.com/office/powerpoint/2010/main" val="351008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264 - CAÊN CÔ KIEÂN COÁ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ñoaùi giuùp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söùc, giöõ choã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con vöõng yeân.</a:t>
            </a:r>
          </a:p>
        </p:txBody>
      </p:sp>
    </p:spTree>
    <p:extLst>
      <p:ext uri="{BB962C8B-B14F-4D97-AF65-F5344CB8AC3E}">
        <p14:creationId xmlns:p14="http://schemas.microsoft.com/office/powerpoint/2010/main" val="17230828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404</Words>
  <Application>Microsoft Office PowerPoint</Application>
  <PresentationFormat>On-screen Show (4:3)</PresentationFormat>
  <Paragraphs>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2014-10-31T06:44:50Z</dcterms:created>
  <dcterms:modified xsi:type="dcterms:W3CDTF">2014-10-31T06:50:42Z</dcterms:modified>
</cp:coreProperties>
</file>