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4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8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" y="2168652"/>
            <a:ext cx="91375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Neo Toâi Chaéc, </a:t>
            </a:r>
            <a:b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</a:br>
            <a: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Raát Chaéc</a:t>
            </a:r>
          </a:p>
        </p:txBody>
      </p:sp>
    </p:spTree>
    <p:extLst>
      <p:ext uri="{BB962C8B-B14F-4D97-AF65-F5344CB8AC3E}">
        <p14:creationId xmlns:p14="http://schemas.microsoft.com/office/powerpoint/2010/main" val="74929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nuùng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giöõa caûnh khoù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 lôùn neo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caàn lo.</a:t>
            </a:r>
          </a:p>
        </p:txBody>
      </p:sp>
    </p:spTree>
    <p:extLst>
      <p:ext uri="{BB962C8B-B14F-4D97-AF65-F5344CB8AC3E}">
        <p14:creationId xmlns:p14="http://schemas.microsoft.com/office/powerpoint/2010/main" val="32914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</p:spTree>
    <p:extLst>
      <p:ext uri="{BB962C8B-B14F-4D97-AF65-F5344CB8AC3E}">
        <p14:creationId xmlns:p14="http://schemas.microsoft.com/office/powerpoint/2010/main" val="19927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</p:spTree>
    <p:extLst>
      <p:ext uri="{BB962C8B-B14F-4D97-AF65-F5344CB8AC3E}">
        <p14:creationId xmlns:p14="http://schemas.microsoft.com/office/powerpoint/2010/main" val="208587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chaéc, chaéc,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chaén an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gioâng toá xoâ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giaït thuyeàn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thieâng giöõ chaéc chaén chaúng thoâi. </a:t>
            </a:r>
          </a:p>
        </p:txBody>
      </p:sp>
    </p:spTree>
    <p:extLst>
      <p:ext uri="{BB962C8B-B14F-4D97-AF65-F5344CB8AC3E}">
        <p14:creationId xmlns:p14="http://schemas.microsoft.com/office/powerpoint/2010/main" val="172823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thieâng aáy maét khoâng nhìn thaáy,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 chieác baùch giöõa doøng vöõng baáy. </a:t>
            </a:r>
          </a:p>
        </p:txBody>
      </p:sp>
    </p:spTree>
    <p:extLst>
      <p:ext uri="{BB962C8B-B14F-4D97-AF65-F5344CB8AC3E}">
        <p14:creationId xmlns:p14="http://schemas.microsoft.com/office/powerpoint/2010/main" val="365494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nhieân löôùt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soùng gioù, baõo toá,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löôùt ñeán khi soùng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coøn nhoâ.</a:t>
            </a:r>
          </a:p>
        </p:txBody>
      </p:sp>
    </p:spTree>
    <p:extLst>
      <p:ext uri="{BB962C8B-B14F-4D97-AF65-F5344CB8AC3E}">
        <p14:creationId xmlns:p14="http://schemas.microsoft.com/office/powerpoint/2010/main" val="391453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</p:spTree>
    <p:extLst>
      <p:ext uri="{BB962C8B-B14F-4D97-AF65-F5344CB8AC3E}">
        <p14:creationId xmlns:p14="http://schemas.microsoft.com/office/powerpoint/2010/main" val="361047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</p:spTree>
    <p:extLst>
      <p:ext uri="{BB962C8B-B14F-4D97-AF65-F5344CB8AC3E}">
        <p14:creationId xmlns:p14="http://schemas.microsoft.com/office/powerpoint/2010/main" val="211503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chaéc, chaéc,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chaén an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gioâng toá xoâ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maïnh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 töùc muoán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caén nuoát ngay.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2875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ren roái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truøm boïc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bi ñaùt löôùt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cuoán loâi.</a:t>
            </a:r>
          </a:p>
        </p:txBody>
      </p:sp>
    </p:spTree>
    <p:extLst>
      <p:ext uri="{BB962C8B-B14F-4D97-AF65-F5344CB8AC3E}">
        <p14:creationId xmlns:p14="http://schemas.microsoft.com/office/powerpoint/2010/main" val="371434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gioâng toá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ngaøy toái,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ñöùa caùm doã laém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phænh doái. </a:t>
            </a:r>
          </a:p>
        </p:txBody>
      </p:sp>
    </p:spTree>
    <p:extLst>
      <p:ext uri="{BB962C8B-B14F-4D97-AF65-F5344CB8AC3E}">
        <p14:creationId xmlns:p14="http://schemas.microsoft.com/office/powerpoint/2010/main" val="207986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 Khoái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</a:t>
            </a:r>
          </a:p>
        </p:txBody>
      </p:sp>
    </p:spTree>
    <p:extLst>
      <p:ext uri="{BB962C8B-B14F-4D97-AF65-F5344CB8AC3E}">
        <p14:creationId xmlns:p14="http://schemas.microsoft.com/office/powerpoint/2010/main" val="349918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</p:spTree>
    <p:extLst>
      <p:ext uri="{BB962C8B-B14F-4D97-AF65-F5344CB8AC3E}">
        <p14:creationId xmlns:p14="http://schemas.microsoft.com/office/powerpoint/2010/main" val="88016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</p:spTree>
    <p:extLst>
      <p:ext uri="{BB962C8B-B14F-4D97-AF65-F5344CB8AC3E}">
        <p14:creationId xmlns:p14="http://schemas.microsoft.com/office/powerpoint/2010/main" val="4099553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chaéc, chaéc,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chaén an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0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trong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 toâi naøo ruùng,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soùng gioù theùt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gaàm hieáp huùng. </a:t>
            </a:r>
          </a:p>
        </p:txBody>
      </p:sp>
    </p:spTree>
    <p:extLst>
      <p:ext uri="{BB962C8B-B14F-4D97-AF65-F5344CB8AC3E}">
        <p14:creationId xmlns:p14="http://schemas.microsoft.com/office/powerpoint/2010/main" val="271213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toâi chaéc thaät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ninh baáy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ñaây.</a:t>
            </a:r>
          </a:p>
        </p:txBody>
      </p:sp>
    </p:spTree>
    <p:extLst>
      <p:ext uri="{BB962C8B-B14F-4D97-AF65-F5344CB8AC3E}">
        <p14:creationId xmlns:p14="http://schemas.microsoft.com/office/powerpoint/2010/main" val="404537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</p:spTree>
    <p:extLst>
      <p:ext uri="{BB962C8B-B14F-4D97-AF65-F5344CB8AC3E}">
        <p14:creationId xmlns:p14="http://schemas.microsoft.com/office/powerpoint/2010/main" val="23826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</p:spTree>
    <p:extLst>
      <p:ext uri="{BB962C8B-B14F-4D97-AF65-F5344CB8AC3E}">
        <p14:creationId xmlns:p14="http://schemas.microsoft.com/office/powerpoint/2010/main" val="412793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chaéc, chaéc,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chaén an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tai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doài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daäp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côn soùng döôùi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ñaùy bieån soâi. </a:t>
            </a:r>
          </a:p>
        </p:txBody>
      </p:sp>
    </p:spTree>
    <p:extLst>
      <p:ext uri="{BB962C8B-B14F-4D97-AF65-F5344CB8AC3E}">
        <p14:creationId xmlns:p14="http://schemas.microsoft.com/office/powerpoint/2010/main" val="156411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265 - NEO TOÂI CHAÉC, RAÁT CHAÉC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Maây muoân lôùp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keùo leân muø toái,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söùc gioù cuoán nöôùc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traøo khaép loái. </a:t>
            </a:r>
          </a:p>
        </p:txBody>
      </p:sp>
    </p:spTree>
    <p:extLst>
      <p:ext uri="{BB962C8B-B14F-4D97-AF65-F5344CB8AC3E}">
        <p14:creationId xmlns:p14="http://schemas.microsoft.com/office/powerpoint/2010/main" val="10191721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332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VNI-Amaze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2014-10-31T06:55:18Z</dcterms:created>
  <dcterms:modified xsi:type="dcterms:W3CDTF">2014-10-31T07:00:45Z</dcterms:modified>
</cp:coreProperties>
</file>