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3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0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8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500389" y="1639082"/>
            <a:ext cx="91375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Hoàn toâi</a:t>
            </a:r>
          </a:p>
        </p:txBody>
      </p:sp>
      <p:sp>
        <p:nvSpPr>
          <p:cNvPr id="4" name="Rectangle 3"/>
          <p:cNvSpPr/>
          <p:nvPr/>
        </p:nvSpPr>
        <p:spPr>
          <a:xfrm>
            <a:off x="3990832" y="2223527"/>
            <a:ext cx="58405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chæ quyeát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4832" y="286623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neo trong </a:t>
            </a:r>
            <a:br>
              <a:rPr lang="en-US" sz="8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</a:b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0871" y="3836691"/>
            <a:ext cx="45881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8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Amaze" pitchFamily="2" charset="0"/>
              </a:rPr>
              <a:t>huyeát Jeâsus</a:t>
            </a:r>
          </a:p>
        </p:txBody>
      </p:sp>
    </p:spTree>
    <p:extLst>
      <p:ext uri="{BB962C8B-B14F-4D97-AF65-F5344CB8AC3E}">
        <p14:creationId xmlns:p14="http://schemas.microsoft.com/office/powerpoint/2010/main" val="269041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Nhôø giao öôùc vôùi huyeát baùu tuoân rôi,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ñöùng vöõng giöõa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ba ñaøo soâi.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8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Trôøi kia tuy cuoán,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kia tieâu tan,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nuùp boùng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 bình 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2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Nöông treân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taûng ñaù khoái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ñöùng khaùc döôøng caùt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7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07929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nôi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sa boài.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 khi Chuùa ñeán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tieáng loa vang,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seõ ñöùng vôùi Chuùa trong haøo quang.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2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Mình toâi khoaùc aùo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traéng Chuùa ban cho,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tröôùc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Thaùnh toâi khoâng sôï lo.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29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Nöông treân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taûng ñaù khoái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ñöùng khaùc döôøng caùt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0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07929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nôi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sa boài.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 toâi chæ quyeát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neo luoân trong nôi,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coâng nghóa vôùi huyeát Jeâsus maø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289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toâi khoâng daùm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yû sôû naêng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vöõng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thoâi.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Nöông treân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taûng ñaù khoái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ñöùng khaùc döôøng caùt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8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07929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nôi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sa boài.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Daàu khi boùng toái khuaát laáp Thieân nhan,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ñöùng vöõng treân ôn Ngaøi ban.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3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Duø gaëp gioâng toá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phong ba kinh thieân,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naém chaéc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laáy neo bình 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6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Nöông treân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 taûng ñaù khoái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ñöùng khaùc döôøng caùt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3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07929"/>
            <a:ext cx="9144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nôi kia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sa boài.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rPr>
              <a:t>Tc 266 - Hoàn toâi chæ quyeát neo trong huyeát Jeâsus</a:t>
            </a:r>
            <a:endParaRPr lang="en-US" sz="3600" b="1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Amazone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278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HP-Amazone</vt:lpstr>
      <vt:lpstr>VNI-Amaze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8</cp:revision>
  <dcterms:created xsi:type="dcterms:W3CDTF">2014-10-31T07:03:47Z</dcterms:created>
  <dcterms:modified xsi:type="dcterms:W3CDTF">2014-10-31T07:12:53Z</dcterms:modified>
</cp:coreProperties>
</file>