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39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991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736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085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668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TOÂN VINH CHUÙA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- </a:t>
            </a:r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THAÙNH </a:t>
            </a:r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CA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268</a:t>
            </a:r>
            <a:endParaRPr lang="en-US">
              <a:solidFill>
                <a:prstClr val="black"/>
              </a:solidFill>
              <a:effectLst>
                <a:glow rad="127000">
                  <a:prstClr val="white"/>
                </a:glo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417" y="1731133"/>
            <a:ext cx="91085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THOÛA THÍCH </a:t>
            </a:r>
            <a:br>
              <a:rPr lang="en-US" sz="72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</a:br>
            <a:r>
              <a:rPr lang="en-US" sz="72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THAY TIN CAÄY</a:t>
            </a:r>
          </a:p>
          <a:p>
            <a:pPr algn="ctr"/>
            <a:r>
              <a:rPr lang="en-US" sz="72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CHUÙA JEÂSUS</a:t>
            </a:r>
          </a:p>
        </p:txBody>
      </p:sp>
    </p:spTree>
    <p:extLst>
      <p:ext uri="{BB962C8B-B14F-4D97-AF65-F5344CB8AC3E}">
        <p14:creationId xmlns:p14="http://schemas.microsoft.com/office/powerpoint/2010/main" val="518635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Thoûa thích thay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tin caäy Chuùa Jeâsus!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Dieät tö kyû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laùnh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toäi khieân.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/>
              <a:t>Tc 268 - Thoûa Thích Thay Tin Caäy Chuùa Jeâsus</a:t>
            </a:r>
          </a:p>
        </p:txBody>
      </p:sp>
    </p:spTree>
    <p:extLst>
      <p:ext uri="{BB962C8B-B14F-4D97-AF65-F5344CB8AC3E}">
        <p14:creationId xmlns:p14="http://schemas.microsoft.com/office/powerpoint/2010/main" val="1302630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cho toâi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vui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möøng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soáng an bình,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trong coõi traàn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cuõng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nhö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thöôïng thieân.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/>
              <a:t>Tc 268 - Thoûa Thích Thay Tin Caäy Chuùa Jeâsus</a:t>
            </a:r>
          </a:p>
        </p:txBody>
      </p:sp>
    </p:spTree>
    <p:extLst>
      <p:ext uri="{BB962C8B-B14F-4D97-AF65-F5344CB8AC3E}">
        <p14:creationId xmlns:p14="http://schemas.microsoft.com/office/powerpoint/2010/main" val="3907332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Jeâsus, Jeâsus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nöông caäy Chuùa thoâi,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mong bieát roõ Chuùa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nhieàu hôn.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/>
              <a:t>Tc 268 - Thoûa Thích Thay Tin Caäy Chuùa Jeâsus</a:t>
            </a:r>
          </a:p>
        </p:txBody>
      </p:sp>
    </p:spTree>
    <p:extLst>
      <p:ext uri="{BB962C8B-B14F-4D97-AF65-F5344CB8AC3E}">
        <p14:creationId xmlns:p14="http://schemas.microsoft.com/office/powerpoint/2010/main" val="4268229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Jeâsus, quyù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troïng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tuyeät vôøi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ñieån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giuùp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tin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caøng hôn.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/>
              <a:t>Tc 268 - Thoûa Thích Thay Tin Caäy Chuùa Jeâsus</a:t>
            </a:r>
          </a:p>
        </p:txBody>
      </p:sp>
    </p:spTree>
    <p:extLst>
      <p:ext uri="{BB962C8B-B14F-4D97-AF65-F5344CB8AC3E}">
        <p14:creationId xmlns:p14="http://schemas.microsoft.com/office/powerpoint/2010/main" val="2410871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Thoûa thích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thay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kinh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nghieäm tin caäy Ngaøi! Laø Thieát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höõu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cuûa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töø laâu.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/>
              <a:t>Tc 268 - Thoûa Thích Thay Tin Caäy Chuùa Jeâsus</a:t>
            </a:r>
          </a:p>
        </p:txBody>
      </p:sp>
    </p:spTree>
    <p:extLst>
      <p:ext uri="{BB962C8B-B14F-4D97-AF65-F5344CB8AC3E}">
        <p14:creationId xmlns:p14="http://schemas.microsoft.com/office/powerpoint/2010/main" val="3238214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Vöõng taâm tin Ngaøi thuoäc toâi moïi giôø,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trong coõi naày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cuõng nhö ñôøi sau.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/>
              <a:t>Tc 268 - Thoûa Thích Thay Tin Caäy Chuùa Jeâsus</a:t>
            </a:r>
          </a:p>
        </p:txBody>
      </p:sp>
    </p:spTree>
    <p:extLst>
      <p:ext uri="{BB962C8B-B14F-4D97-AF65-F5344CB8AC3E}">
        <p14:creationId xmlns:p14="http://schemas.microsoft.com/office/powerpoint/2010/main" val="1944615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Jeâsus, Jeâsus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nöông caäy Chuùa thoâi,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mong bieát roõ Chuùa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nhieàu hôn.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/>
              <a:t>Tc 268 - Thoûa Thích Thay Tin Caäy Chuùa Jeâsus</a:t>
            </a:r>
          </a:p>
        </p:txBody>
      </p:sp>
    </p:spTree>
    <p:extLst>
      <p:ext uri="{BB962C8B-B14F-4D97-AF65-F5344CB8AC3E}">
        <p14:creationId xmlns:p14="http://schemas.microsoft.com/office/powerpoint/2010/main" val="492790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Jeâsus, quyù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troïng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tuyeät vôøi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ñieån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giuùp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tin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caøng hôn.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/>
              <a:t>Tc 268 - Thoûa Thích Thay Tin Caäy Chuùa Jeâsus</a:t>
            </a:r>
          </a:p>
        </p:txBody>
      </p:sp>
    </p:spTree>
    <p:extLst>
      <p:ext uri="{BB962C8B-B14F-4D97-AF65-F5344CB8AC3E}">
        <p14:creationId xmlns:p14="http://schemas.microsoft.com/office/powerpoint/2010/main" val="2458933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Thoûa thích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thay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tin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caäy Chuùa Jeâsus!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Loøng toâi quyeát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chæ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tin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thoâi.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268 - Thoûa Thích Thay Tin Caäy Chuùa Jeâsus</a:t>
            </a:r>
            <a:endParaRPr lang="en-US" sz="36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56634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Nghæ yeân treân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lôøi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höùa Ngaøi raøy,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tin chaéc Ngaøi phaùn ngay cuøng toâi.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/>
              <a:t>Tc 268 - Thoûa Thích Thay Tin Caäy Chuùa Jeâsus</a:t>
            </a:r>
          </a:p>
        </p:txBody>
      </p:sp>
    </p:spTree>
    <p:extLst>
      <p:ext uri="{BB962C8B-B14F-4D97-AF65-F5344CB8AC3E}">
        <p14:creationId xmlns:p14="http://schemas.microsoft.com/office/powerpoint/2010/main" val="1318852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Jeâsus, Jeâsus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nöông caäy Chuùa thoâi,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mong bieát roõ Chuùa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nhieàu hôn.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/>
              <a:t>Tc 268 - Thoûa Thích Thay Tin Caäy Chuùa Jeâsus</a:t>
            </a:r>
          </a:p>
        </p:txBody>
      </p:sp>
    </p:spTree>
    <p:extLst>
      <p:ext uri="{BB962C8B-B14F-4D97-AF65-F5344CB8AC3E}">
        <p14:creationId xmlns:p14="http://schemas.microsoft.com/office/powerpoint/2010/main" val="2442833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Jeâsus, quyù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troïng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tuyeät vôøi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ñieån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giuùp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tin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caøng hôn.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/>
              <a:t>Tc 268 - Thoûa Thích Thay Tin Caäy Chuùa Jeâsus</a:t>
            </a:r>
          </a:p>
        </p:txBody>
      </p:sp>
    </p:spTree>
    <p:extLst>
      <p:ext uri="{BB962C8B-B14F-4D97-AF65-F5344CB8AC3E}">
        <p14:creationId xmlns:p14="http://schemas.microsoft.com/office/powerpoint/2010/main" val="2317910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Thoûa thích thay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tin caäy Chuùa Jeâsus!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Nhôø huyeát Chuùa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thöù tha toäi nay.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/>
              <a:t>Tc 268 - Thoûa Thích Thay Tin Caäy Chuùa Jeâsus</a:t>
            </a:r>
          </a:p>
        </p:txBody>
      </p:sp>
    </p:spTree>
    <p:extLst>
      <p:ext uri="{BB962C8B-B14F-4D97-AF65-F5344CB8AC3E}">
        <p14:creationId xmlns:p14="http://schemas.microsoft.com/office/powerpoint/2010/main" val="4211364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Bôûi ñöùc tin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daàm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döôùi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soâng hoàng,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taâm thaùnh saïch,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oám ñau laønh ngay.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/>
              <a:t>Tc 268 - Thoûa Thích Thay Tin Caäy Chuùa Jeâsus</a:t>
            </a:r>
          </a:p>
        </p:txBody>
      </p:sp>
    </p:spTree>
    <p:extLst>
      <p:ext uri="{BB962C8B-B14F-4D97-AF65-F5344CB8AC3E}">
        <p14:creationId xmlns:p14="http://schemas.microsoft.com/office/powerpoint/2010/main" val="2355345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Jeâsus, Jeâsus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nöông caäy Chuùa thoâi,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mong bieát roõ Chuùa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nhieàu hôn.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/>
              <a:t>Tc 268 - Thoûa Thích Thay Tin Caäy Chuùa Jeâsus</a:t>
            </a:r>
          </a:p>
        </p:txBody>
      </p:sp>
    </p:spTree>
    <p:extLst>
      <p:ext uri="{BB962C8B-B14F-4D97-AF65-F5344CB8AC3E}">
        <p14:creationId xmlns:p14="http://schemas.microsoft.com/office/powerpoint/2010/main" val="2861952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Jeâsus, quyù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troïng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tuyeät vôøi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ñieån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giuùp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tin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caøng hôn.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/>
              <a:t>Tc 268 - Thoûa Thích Thay Tin Caäy Chuùa Jeâsus</a:t>
            </a:r>
          </a:p>
        </p:txBody>
      </p:sp>
    </p:spTree>
    <p:extLst>
      <p:ext uri="{BB962C8B-B14F-4D97-AF65-F5344CB8AC3E}">
        <p14:creationId xmlns:p14="http://schemas.microsoft.com/office/powerpoint/2010/main" val="127182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254</Words>
  <Application>Microsoft Office PowerPoint</Application>
  <PresentationFormat>On-screen Show (4:3)</PresentationFormat>
  <Paragraphs>40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HP-Amazone</vt:lpstr>
      <vt:lpstr>VNI-Aptima</vt:lpstr>
      <vt:lpstr>VNI-Garam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 Huynh</dc:creator>
  <cp:lastModifiedBy>Lan Kha Huynh</cp:lastModifiedBy>
  <cp:revision>9</cp:revision>
  <dcterms:created xsi:type="dcterms:W3CDTF">2014-10-31T07:25:04Z</dcterms:created>
  <dcterms:modified xsi:type="dcterms:W3CDTF">2014-10-31T07:42:33Z</dcterms:modified>
</cp:coreProperties>
</file>