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2" r:id="rId14"/>
    <p:sldId id="271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99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0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49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13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668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269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17" y="2220531"/>
            <a:ext cx="91085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NAÀY LAØ </a:t>
            </a:r>
            <a:b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TRUYEÄN KYÙ TOÂI</a:t>
            </a:r>
          </a:p>
        </p:txBody>
      </p:sp>
    </p:spTree>
    <p:extLst>
      <p:ext uri="{BB962C8B-B14F-4D97-AF65-F5344CB8AC3E}">
        <p14:creationId xmlns:p14="http://schemas.microsoft.com/office/powerpoint/2010/main" val="720982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269 – NAÀY LAØ TRUYEÄN KYÙ TOÂI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thuaän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phuïc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loøng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nghæ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484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269 – NAÀY LAØ TRUYEÄN KYÙ TOÂI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möøng thoaû thích höôûng phöôùc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haèng ban.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638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269 – NAÀY LAØ TRUYEÄN KYÙ TOÂI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Thöùc canh chôø mong, ñeâm ngaøy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ngoùng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luoân.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552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269 – NAÀY LAØ TRUYEÄN KYÙ TOÂI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Tình thöông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phuû luùt, ôn laønh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maõi traøn tuoân.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461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Naày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 truyeän kyù toâi, baûn haùt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cuûa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vinh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danh Cöùu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naøo thoâi.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269 – NAÀY LAØ TRUYEÄN KYÙ TOÂI</a:t>
            </a:r>
          </a:p>
        </p:txBody>
      </p:sp>
    </p:spTree>
    <p:extLst>
      <p:ext uri="{BB962C8B-B14F-4D97-AF65-F5344CB8AC3E}">
        <p14:creationId xmlns:p14="http://schemas.microsoft.com/office/powerpoint/2010/main" val="3496496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Naày trang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söû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toâi, naày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baûn ca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cuûa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ngôïi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khen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toâi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luùc naøo thoâi.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269 – NAÀY LAØ TRUYEÄN KYÙ TOÂI</a:t>
            </a:r>
          </a:p>
        </p:txBody>
      </p:sp>
    </p:spTree>
    <p:extLst>
      <p:ext uri="{BB962C8B-B14F-4D97-AF65-F5344CB8AC3E}">
        <p14:creationId xmlns:p14="http://schemas.microsoft.com/office/powerpoint/2010/main" val="11382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thuoäc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veà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toâi, 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saét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son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töøng vui 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neám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tröôùc 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phöôùc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vónh sinh buøi ngon.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269 – NAÀY LAØ TRUYEÄN KYÙ TOÂI</a:t>
            </a:r>
          </a:p>
        </p:txBody>
      </p:sp>
    </p:spTree>
    <p:extLst>
      <p:ext uri="{BB962C8B-B14F-4D97-AF65-F5344CB8AC3E}">
        <p14:creationId xmlns:p14="http://schemas.microsoft.com/office/powerpoint/2010/main" val="11835284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Höôûng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cô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nghieäp cöùu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roãi,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ôn hieáu sinh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saïch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toäi bôûi huyeát,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taùi sinh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bôûi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269 – NAÀY LAØ TRUYEÄN KYÙ TOÂI</a:t>
            </a:r>
          </a:p>
        </p:txBody>
      </p:sp>
    </p:spTree>
    <p:extLst>
      <p:ext uri="{BB962C8B-B14F-4D97-AF65-F5344CB8AC3E}">
        <p14:creationId xmlns:p14="http://schemas.microsoft.com/office/powerpoint/2010/main" val="2833251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Naày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 truyeän kyù toâi, baûn haùt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cuûa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vinh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danh Cöùu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naøo thoâi.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269 – NAÀY LAØ TRUYEÄN KYÙ TOÂI</a:t>
            </a:r>
          </a:p>
        </p:txBody>
      </p:sp>
    </p:spTree>
    <p:extLst>
      <p:ext uri="{BB962C8B-B14F-4D97-AF65-F5344CB8AC3E}">
        <p14:creationId xmlns:p14="http://schemas.microsoft.com/office/powerpoint/2010/main" val="3536456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Naày trang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söû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toâi, naày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baûn ca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cuûa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ngôïi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khen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toâi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luùc naøo thoâi.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269 – NAÀY LAØ TRUYEÄN KYÙ TOÂI</a:t>
            </a:r>
          </a:p>
        </p:txBody>
      </p:sp>
    </p:spTree>
    <p:extLst>
      <p:ext uri="{BB962C8B-B14F-4D97-AF65-F5344CB8AC3E}">
        <p14:creationId xmlns:p14="http://schemas.microsoft.com/office/powerpoint/2010/main" val="370674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thuaän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phuïc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loøng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öa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bieát bao, toâi 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ñöôïc 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chieâm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ngöôõng 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caûnh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thuù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 trôøi cao.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269 – NAÀY LAØ TRUYEÄN KYÙ TOÂI</a:t>
            </a:r>
          </a:p>
        </p:txBody>
      </p:sp>
    </p:spTree>
    <p:extLst>
      <p:ext uri="{BB962C8B-B14F-4D97-AF65-F5344CB8AC3E}">
        <p14:creationId xmlns:p14="http://schemas.microsoft.com/office/powerpoint/2010/main" val="1167376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Coù thieân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 truyeàn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boán phöông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veà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Chuùa Jeâsus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ñaày daãy tình thöông.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269 – NAÀY LAØ TRUYEÄN KYÙ TOÂI</a:t>
            </a:r>
          </a:p>
        </p:txBody>
      </p:sp>
    </p:spTree>
    <p:extLst>
      <p:ext uri="{BB962C8B-B14F-4D97-AF65-F5344CB8AC3E}">
        <p14:creationId xmlns:p14="http://schemas.microsoft.com/office/powerpoint/2010/main" val="3893970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Naày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 truyeän kyù toâi, baûn haùt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cuûa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vinh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danh Cöùu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naøo thoâi.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269 – NAÀY LAØ TRUYEÄN KYÙ TOÂI</a:t>
            </a:r>
          </a:p>
        </p:txBody>
      </p:sp>
    </p:spTree>
    <p:extLst>
      <p:ext uri="{BB962C8B-B14F-4D97-AF65-F5344CB8AC3E}">
        <p14:creationId xmlns:p14="http://schemas.microsoft.com/office/powerpoint/2010/main" val="2691066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Naày trang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söû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toâi, naày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baûn ca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cuûa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ngôïi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khen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toâi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luùc naøo thoâi.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269 – NAÀY LAØ TRUYEÄN KYÙ TOÂI</a:t>
            </a:r>
          </a:p>
        </p:txBody>
      </p:sp>
    </p:spTree>
    <p:extLst>
      <p:ext uri="{BB962C8B-B14F-4D97-AF65-F5344CB8AC3E}">
        <p14:creationId xmlns:p14="http://schemas.microsoft.com/office/powerpoint/2010/main" val="359003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355</Words>
  <Application>Microsoft Office PowerPoint</Application>
  <PresentationFormat>On-screen Show (4:3)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VNI-Aptima</vt:lpstr>
      <vt:lpstr>VNI-Garam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6</cp:revision>
  <dcterms:created xsi:type="dcterms:W3CDTF">2014-10-31T07:42:52Z</dcterms:created>
  <dcterms:modified xsi:type="dcterms:W3CDTF">2014-10-31T08:00:18Z</dcterms:modified>
</cp:coreProperties>
</file>