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8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6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7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4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270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17" y="2220531"/>
            <a:ext cx="9108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JEÂSUS HAÈNG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ÔÛ BEÂN TOÂI</a:t>
            </a:r>
          </a:p>
        </p:txBody>
      </p:sp>
    </p:spTree>
    <p:extLst>
      <p:ext uri="{BB962C8B-B14F-4D97-AF65-F5344CB8AC3E}">
        <p14:creationId xmlns:p14="http://schemas.microsoft.com/office/powerpoint/2010/main" val="189172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Gaëp ngaøy toû saùng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ñeâm u minh,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nhaèm hoài boái roái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khi an ninh.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270 - JEÂSUS HAÈNG ÔÛ BEÂN TOÂI</a:t>
            </a:r>
          </a:p>
        </p:txBody>
      </p:sp>
    </p:spTree>
    <p:extLst>
      <p:ext uri="{BB962C8B-B14F-4D97-AF65-F5344CB8AC3E}">
        <p14:creationId xmlns:p14="http://schemas.microsoft.com/office/powerpoint/2010/main" val="189583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 quyeát löôùt tôùi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ngaém Cha quang minh,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boùng toaøn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 quang vinh.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270 - JEÂSUS HAÈNG ÔÛ BEÂN TOÂI</a:t>
            </a:r>
          </a:p>
        </p:txBody>
      </p:sp>
    </p:spTree>
    <p:extLst>
      <p:ext uri="{BB962C8B-B14F-4D97-AF65-F5344CB8AC3E}">
        <p14:creationId xmlns:p14="http://schemas.microsoft.com/office/powerpoint/2010/main" val="382145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270 - JEÂSUS HAÈNG ÔÛ BEÂN TOÂI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cuøng ñi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ñaøng, toâi khoâng buoàn lo, thôû than.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8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270 - JEÂSUS HAÈNG ÔÛ BEÂN TOÂI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chaéc coù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hoài,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toâi.</a:t>
            </a:r>
          </a:p>
        </p:txBody>
      </p:sp>
    </p:spTree>
    <p:extLst>
      <p:ext uri="{BB962C8B-B14F-4D97-AF65-F5344CB8AC3E}">
        <p14:creationId xmlns:p14="http://schemas.microsoft.com/office/powerpoint/2010/main" val="81602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ñôøi laém luùc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traûi böôùc choâng gai, nhaèm hoài thöû thaùch,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côn bi ai.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270 - JEÂSUS HAÈNG ÔÛ BEÂN TOÂI</a:t>
            </a:r>
          </a:p>
        </p:txBody>
      </p:sp>
    </p:spTree>
    <p:extLst>
      <p:ext uri="{BB962C8B-B14F-4D97-AF65-F5344CB8AC3E}">
        <p14:creationId xmlns:p14="http://schemas.microsoft.com/office/powerpoint/2010/main" val="40156318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tieáng quyù baùu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nhaéc nhôû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thoâi: Jeâsus haèng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beân toâi.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270 - JEÂSUS HAÈNG ÔÛ BEÂN TOÂI</a:t>
            </a:r>
          </a:p>
        </p:txBody>
      </p:sp>
    </p:spTree>
    <p:extLst>
      <p:ext uri="{BB962C8B-B14F-4D97-AF65-F5344CB8AC3E}">
        <p14:creationId xmlns:p14="http://schemas.microsoft.com/office/powerpoint/2010/main" val="300616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270 - JEÂSUS HAÈNG ÔÛ BEÂN TOÂI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cuøng ñi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ñaøng, toâi khoâng buoàn lo, thôû than.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2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270 - JEÂSUS HAÈNG ÔÛ BEÂN TOÂI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chaéc coù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hoài,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toâi.</a:t>
            </a:r>
          </a:p>
        </p:txBody>
      </p:sp>
    </p:spTree>
    <p:extLst>
      <p:ext uri="{BB962C8B-B14F-4D97-AF65-F5344CB8AC3E}">
        <p14:creationId xmlns:p14="http://schemas.microsoft.com/office/powerpoint/2010/main" val="167900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Luoàng saàu, soùng cheát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muoán phuû che toâi,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quyeàn ñôøi boùng toái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haõm xoâng khoâng thoâi.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270 - JEÂSUS HAÈNG ÔÛ BEÂN TOÂI</a:t>
            </a:r>
          </a:p>
        </p:txBody>
      </p:sp>
    </p:spTree>
    <p:extLst>
      <p:ext uri="{BB962C8B-B14F-4D97-AF65-F5344CB8AC3E}">
        <p14:creationId xmlns:p14="http://schemas.microsoft.com/office/powerpoint/2010/main" val="239043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Chuùa tieáp cöùu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khoâng lo aâu,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naøo boû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ñaâu.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270 - JEÂSUS HAÈNG ÔÛ BEÂN TOÂI</a:t>
            </a:r>
          </a:p>
        </p:txBody>
      </p:sp>
    </p:spTree>
    <p:extLst>
      <p:ext uri="{BB962C8B-B14F-4D97-AF65-F5344CB8AC3E}">
        <p14:creationId xmlns:p14="http://schemas.microsoft.com/office/powerpoint/2010/main" val="161247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270 - JEÂSUS HAÈNG ÔÛ BEÂN TOÂI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cuøng ñi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ñaøng, toâi khoâng buoàn lo, thôû than.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270 - JEÂSUS HAÈNG ÔÛ BEÂN TOÂI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chaéc coù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hoài,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toâi.</a:t>
            </a:r>
          </a:p>
        </p:txBody>
      </p:sp>
    </p:spTree>
    <p:extLst>
      <p:ext uri="{BB962C8B-B14F-4D97-AF65-F5344CB8AC3E}">
        <p14:creationId xmlns:p14="http://schemas.microsoft.com/office/powerpoint/2010/main" val="26648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250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2014-10-31T08:01:47Z</dcterms:created>
  <dcterms:modified xsi:type="dcterms:W3CDTF">2014-10-31T08:44:11Z</dcterms:modified>
</cp:coreProperties>
</file>