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29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15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30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6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668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272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2555381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CHUÙA DAÃN ÑÖA</a:t>
            </a:r>
          </a:p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ÑÔØI TOÂI</a:t>
            </a:r>
          </a:p>
        </p:txBody>
      </p:sp>
    </p:spTree>
    <p:extLst>
      <p:ext uri="{BB962C8B-B14F-4D97-AF65-F5344CB8AC3E}">
        <p14:creationId xmlns:p14="http://schemas.microsoft.com/office/powerpoint/2010/main" val="703722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Nhìn Vaàng Ñaù tröôùc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moät suoái thieâng, chaûy ra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veû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voâ bieán.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272 – CHUÙA DAÃN ÑÖA ÑÔØI TOÂI</a:t>
            </a:r>
          </a:p>
        </p:txBody>
      </p:sp>
    </p:spTree>
    <p:extLst>
      <p:ext uri="{BB962C8B-B14F-4D97-AF65-F5344CB8AC3E}">
        <p14:creationId xmlns:p14="http://schemas.microsoft.com/office/powerpoint/2010/main" val="2458027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Nhìn Vaàng Ñaù tröôùc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moät suoái thieâng, chaûy ra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veû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chaâu tuyeàn.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272 – CHUÙA DAÃN ÑÖA ÑÔØI TOÂI</a:t>
            </a:r>
          </a:p>
        </p:txBody>
      </p:sp>
    </p:spTree>
    <p:extLst>
      <p:ext uri="{BB962C8B-B14F-4D97-AF65-F5344CB8AC3E}">
        <p14:creationId xmlns:p14="http://schemas.microsoft.com/office/powerpoint/2010/main" val="5825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Coù Jeâsus daãn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ñöa luoân ñôøi toâi,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Chuùa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 bi voâ ñoái!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272 – CHUÙA DAÃN ÑÖA ÑÔØI TOÂI</a:t>
            </a:r>
          </a:p>
        </p:txBody>
      </p:sp>
    </p:spTree>
    <p:extLst>
      <p:ext uri="{BB962C8B-B14F-4D97-AF65-F5344CB8AC3E}">
        <p14:creationId xmlns:p14="http://schemas.microsoft.com/office/powerpoint/2010/main" val="257307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Ñinh ninh höùa daãn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vaøo nghæ ngôi,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thieân cung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cöïc kyø thaûnh thôi.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272 – CHUÙA DAÃN ÑÖA ÑÔØI TOÂI</a:t>
            </a:r>
          </a:p>
        </p:txBody>
      </p:sp>
    </p:spTree>
    <p:extLst>
      <p:ext uri="{BB962C8B-B14F-4D97-AF65-F5344CB8AC3E}">
        <p14:creationId xmlns:p14="http://schemas.microsoft.com/office/powerpoint/2010/main" val="2690326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Khi hoàn 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thoaùt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ñôøi laàm than,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vuït bay boång vaøo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nöôùc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saùng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choang.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272 – CHUÙA DAÃN ÑÖA ÑÔØI TOÂI</a:t>
            </a:r>
          </a:p>
        </p:txBody>
      </p:sp>
    </p:spTree>
    <p:extLst>
      <p:ext uri="{BB962C8B-B14F-4D97-AF65-F5344CB8AC3E}">
        <p14:creationId xmlns:p14="http://schemas.microsoft.com/office/powerpoint/2010/main" val="3872430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Naày ñieäp khuùc yù toâi nguyeän haùt vang,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toâi haèng daãn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daét quang ñaõng.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272 – CHUÙA DAÃN ÑÖA ÑÔØI TOÂI</a:t>
            </a:r>
          </a:p>
        </p:txBody>
      </p:sp>
    </p:spTree>
    <p:extLst>
      <p:ext uri="{BB962C8B-B14F-4D97-AF65-F5344CB8AC3E}">
        <p14:creationId xmlns:p14="http://schemas.microsoft.com/office/powerpoint/2010/main" val="730524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Naày ñieäp khuùc yù toâi nguyeän haùt vang,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toâi haèng daãn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daét huy hoaøng.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272 – CHUÙA DAÃN ÑÖA ÑÔØI TOÂI</a:t>
            </a:r>
          </a:p>
        </p:txBody>
      </p:sp>
    </p:spTree>
    <p:extLst>
      <p:ext uri="{BB962C8B-B14F-4D97-AF65-F5344CB8AC3E}">
        <p14:creationId xmlns:p14="http://schemas.microsoft.com/office/powerpoint/2010/main" val="147695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Coù Jeâsus daãn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ñöa luoân ñôøi toâi,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haù neân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buoàn böïc lo roái?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272 – CHUÙA DAÃN ÑÖA ÑÔØI TOÂI</a:t>
            </a:r>
          </a:p>
        </p:txBody>
      </p:sp>
    </p:spTree>
    <p:extLst>
      <p:ext uri="{BB962C8B-B14F-4D97-AF65-F5344CB8AC3E}">
        <p14:creationId xmlns:p14="http://schemas.microsoft.com/office/powerpoint/2010/main" val="32889071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Hoâm nay coù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ñeâm ngaøy daét chaên,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neân nghi ngôø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Chuùa chaêng?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272 – CHUÙA DAÃN ÑÖA ÑÔØI TOÂI</a:t>
            </a:r>
          </a:p>
        </p:txBody>
      </p:sp>
    </p:spTree>
    <p:extLst>
      <p:ext uri="{BB962C8B-B14F-4D97-AF65-F5344CB8AC3E}">
        <p14:creationId xmlns:p14="http://schemas.microsoft.com/office/powerpoint/2010/main" val="6160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Ngaøy caøng ñi,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ñöùc tin laïi caøng cao,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bình an soáng caïnh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tieâu dao.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272 – CHUÙA DAÃN ÑÖA ÑÔØI TOÂI</a:t>
            </a:r>
          </a:p>
        </p:txBody>
      </p:sp>
    </p:spTree>
    <p:extLst>
      <p:ext uri="{BB962C8B-B14F-4D97-AF65-F5344CB8AC3E}">
        <p14:creationId xmlns:p14="http://schemas.microsoft.com/office/powerpoint/2010/main" val="344256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tin chaéc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daãu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söï ñaûo ñieân, quyeát 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ngoaøi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yù nghieâm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khuyeán.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272 – CHUÙA DAÃN ÑÖA ÑÔØI TOÂI</a:t>
            </a:r>
          </a:p>
        </p:txBody>
      </p:sp>
    </p:spTree>
    <p:extLst>
      <p:ext uri="{BB962C8B-B14F-4D97-AF65-F5344CB8AC3E}">
        <p14:creationId xmlns:p14="http://schemas.microsoft.com/office/powerpoint/2010/main" val="119798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tin chaéc, daãu muoân söï ñaûo ñieân, quyeát khoâng ngoaøi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yù ban truyeàn.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272 – CHUÙA DAÃN ÑÖA ÑÔØI TOÂI</a:t>
            </a:r>
          </a:p>
        </p:txBody>
      </p:sp>
    </p:spTree>
    <p:extLst>
      <p:ext uri="{BB962C8B-B14F-4D97-AF65-F5344CB8AC3E}">
        <p14:creationId xmlns:p14="http://schemas.microsoft.com/office/powerpoint/2010/main" val="814760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Coù Jeâsus daãn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ñöa luoân ñôøi toâi,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daàu loái ñi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ghoà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gheà ñen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toái.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272 – CHUÙA DAÃN ÑÖA ÑÔØI TOÂI</a:t>
            </a:r>
          </a:p>
        </p:txBody>
      </p:sp>
    </p:spTree>
    <p:extLst>
      <p:ext uri="{BB962C8B-B14F-4D97-AF65-F5344CB8AC3E}">
        <p14:creationId xmlns:p14="http://schemas.microsoft.com/office/powerpoint/2010/main" val="2094662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aân ñieån giöõa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côn reøn thöû toâi,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ma-na ngaøy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ngaøy chaúng thoâi.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272 – CHUÙA DAÃN ÑÖA ÑÔØI TOÂI</a:t>
            </a:r>
          </a:p>
        </p:txBody>
      </p:sp>
    </p:spTree>
    <p:extLst>
      <p:ext uri="{BB962C8B-B14F-4D97-AF65-F5344CB8AC3E}">
        <p14:creationId xmlns:p14="http://schemas.microsoft.com/office/powerpoint/2010/main" val="3180665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 meät meâ laém khi chaân trôït nghieâng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khao khaùt theøm nöôùc thieâng lieâng.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272 – CHUÙA DAÃN ÑÖA ÑÔØI TOÂI</a:t>
            </a:r>
          </a:p>
        </p:txBody>
      </p:sp>
    </p:spTree>
    <p:extLst>
      <p:ext uri="{BB962C8B-B14F-4D97-AF65-F5344CB8AC3E}">
        <p14:creationId xmlns:p14="http://schemas.microsoft.com/office/powerpoint/2010/main" val="113985073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238</Words>
  <Application>Microsoft Office PowerPoint</Application>
  <PresentationFormat>On-screen Show (4:3)</PresentationFormat>
  <Paragraphs>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VNI-Aptima</vt:lpstr>
      <vt:lpstr>VNI-Garam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7</cp:revision>
  <dcterms:created xsi:type="dcterms:W3CDTF">2014-10-31T08:48:41Z</dcterms:created>
  <dcterms:modified xsi:type="dcterms:W3CDTF">2014-10-31T08:54:34Z</dcterms:modified>
</cp:coreProperties>
</file>