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11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964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84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086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668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-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THAÙNH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CA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273</a:t>
            </a:r>
            <a:endParaRPr lang="en-US">
              <a:solidFill>
                <a:prstClr val="black"/>
              </a:solidFill>
              <a:effectLst>
                <a:glow rad="127000">
                  <a:prstClr val="white"/>
                </a:glo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898558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NGÖÔØI LAØM </a:t>
            </a:r>
            <a:b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</a:br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TOÂI CHUÙA </a:t>
            </a:r>
            <a:b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</a:br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PHÖÔÙC THAY</a:t>
            </a:r>
          </a:p>
        </p:txBody>
      </p:sp>
    </p:spTree>
    <p:extLst>
      <p:ext uri="{BB962C8B-B14F-4D97-AF65-F5344CB8AC3E}">
        <p14:creationId xmlns:p14="http://schemas.microsoft.com/office/powerpoint/2010/main" val="2374337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5.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Gaëp côn tai naøn,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cheát choùc, Christ oâi!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quyeát toân thôø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thoâi.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273 - NGÖÔØI LAØM TOÂI CHUÙA PHÖÔÙC THAY</a:t>
            </a:r>
          </a:p>
        </p:txBody>
      </p:sp>
    </p:spTree>
    <p:extLst>
      <p:ext uri="{BB962C8B-B14F-4D97-AF65-F5344CB8AC3E}">
        <p14:creationId xmlns:p14="http://schemas.microsoft.com/office/powerpoint/2010/main" val="2270774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Haùt khen danh Ngaøi xöa xuoáng phöôùc aân, öôùc raøy theâm phöôùc muoân phaàn.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273 - NGÖÔØI LAØM TOÂI CHUÙA PHÖÔÙC THAY</a:t>
            </a:r>
          </a:p>
        </p:txBody>
      </p:sp>
    </p:spTree>
    <p:extLst>
      <p:ext uri="{BB962C8B-B14F-4D97-AF65-F5344CB8AC3E}">
        <p14:creationId xmlns:p14="http://schemas.microsoft.com/office/powerpoint/2010/main" val="1199424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6.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Nguyeän Christ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hoä trì toâi suoát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nhaát sinh, toâi hieán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thaân laøm teá sinh.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273 - NGÖÔØI LAØM TOÂI CHUÙA PHÖÔÙC THAY</a:t>
            </a:r>
          </a:p>
        </p:txBody>
      </p:sp>
    </p:spTree>
    <p:extLst>
      <p:ext uri="{BB962C8B-B14F-4D97-AF65-F5344CB8AC3E}">
        <p14:creationId xmlns:p14="http://schemas.microsoft.com/office/powerpoint/2010/main" val="3351496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Quyeát khoâng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sôøn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thaân daãu cheát nay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cheát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laø voâ nöôùc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ngay.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273 - NGÖÔØI LAØM TOÂI CHUÙA PHÖÔÙC THAY</a:t>
            </a:r>
          </a:p>
        </p:txBody>
      </p:sp>
    </p:spTree>
    <p:extLst>
      <p:ext uri="{BB962C8B-B14F-4D97-AF65-F5344CB8AC3E}">
        <p14:creationId xmlns:p14="http://schemas.microsoft.com/office/powerpoint/2010/main" val="4068291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Laïy Christ, ngöôøi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laøm toâi Chuùa phöôùc thay! Nôi truù thaân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hoï chaúng lay.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273 - NGÖÔØI LAØM TOÂI CHUÙA PHÖÔÙC THAY</a:t>
            </a:r>
          </a:p>
        </p:txBody>
      </p:sp>
    </p:spTree>
    <p:extLst>
      <p:ext uri="{BB962C8B-B14F-4D97-AF65-F5344CB8AC3E}">
        <p14:creationId xmlns:p14="http://schemas.microsoft.com/office/powerpoint/2010/main" val="301137697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ñem linh taøi,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linh trí ñôõ naâng,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daét dìu toâi tôù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vöõng chaân.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273 - NGÖÔØI LAØM TOÂI CHUÙA PHÖÔÙC THAY</a:t>
            </a:r>
          </a:p>
        </p:txBody>
      </p:sp>
    </p:spTree>
    <p:extLst>
      <p:ext uri="{BB962C8B-B14F-4D97-AF65-F5344CB8AC3E}">
        <p14:creationId xmlns:p14="http://schemas.microsoft.com/office/powerpoint/2010/main" val="2749463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Daàu thaân boàng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beành, ñaát khaùch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queâ xa, ñaâu coù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tai hoïa xaûy ra.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273 - NGÖÔØI LAØM TOÂI CHUÙA PHÖÔÙC THAY</a:t>
            </a:r>
          </a:p>
        </p:txBody>
      </p:sp>
    </p:spTree>
    <p:extLst>
      <p:ext uri="{BB962C8B-B14F-4D97-AF65-F5344CB8AC3E}">
        <p14:creationId xmlns:p14="http://schemas.microsoft.com/office/powerpoint/2010/main" val="1817483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Daãu qua nôi ñaày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lam chöôùng, ueá hoâi,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coù Ngaøi saên soùc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khoâng thoâi.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273 - NGÖÔØI LAØM TOÂI CHUÙA PHÖÔÙC THAY</a:t>
            </a:r>
          </a:p>
        </p:txBody>
      </p:sp>
    </p:spTree>
    <p:extLst>
      <p:ext uri="{BB962C8B-B14F-4D97-AF65-F5344CB8AC3E}">
        <p14:creationId xmlns:p14="http://schemas.microsoft.com/office/powerpoint/2010/main" val="1758561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Daàu côn ba ñaøo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trong bieån noåi leân, gioâng toá vang daäy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boán beân.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273 - NGÖÔØI LAØM TOÂI CHUÙA PHÖÔÙC THAY</a:t>
            </a:r>
          </a:p>
        </p:txBody>
      </p:sp>
    </p:spTree>
    <p:extLst>
      <p:ext uri="{BB962C8B-B14F-4D97-AF65-F5344CB8AC3E}">
        <p14:creationId xmlns:p14="http://schemas.microsoft.com/office/powerpoint/2010/main" val="2661205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Ñaáng hay nghe lôøi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tôù khaån nay,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coù quyeàn naêng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cöùu giuùp ngay.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273 - NGÖÔØI LAØM TOÂI CHUÙA PHÖÔÙC THAY</a:t>
            </a:r>
          </a:p>
        </p:txBody>
      </p:sp>
    </p:spTree>
    <p:extLst>
      <p:ext uri="{BB962C8B-B14F-4D97-AF65-F5344CB8AC3E}">
        <p14:creationId xmlns:p14="http://schemas.microsoft.com/office/powerpoint/2010/main" val="924348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Cuoàng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phong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quay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cuoàng, gioâng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toá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khieáp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thay, vaâng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tieáng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Christ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truyeàn döùt ngay.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273 - NGÖÔØI LAØM TOÂI CHUÙA PHÖÔÙC THAY</a:t>
            </a:r>
          </a:p>
        </p:txBody>
      </p:sp>
    </p:spTree>
    <p:extLst>
      <p:ext uri="{BB962C8B-B14F-4D97-AF65-F5344CB8AC3E}">
        <p14:creationId xmlns:p14="http://schemas.microsoft.com/office/powerpoint/2010/main" val="762095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Bieån kia aàm aàm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soâi soùng ñaûo ñieân,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cuõng lieàn vaâng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nín yeân.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273 - NGÖÔØI LAØM TOÂI CHUÙA PHÖÔÙC THAY</a:t>
            </a:r>
          </a:p>
        </p:txBody>
      </p:sp>
    </p:spTree>
    <p:extLst>
      <p:ext uri="{BB962C8B-B14F-4D97-AF65-F5344CB8AC3E}">
        <p14:creationId xmlns:p14="http://schemas.microsoft.com/office/powerpoint/2010/main" val="265904506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206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VNI-Aptima</vt:lpstr>
      <vt:lpstr>VNI-Garam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 Huynh</dc:creator>
  <cp:lastModifiedBy>Lan Kha Huynh</cp:lastModifiedBy>
  <cp:revision>2</cp:revision>
  <dcterms:created xsi:type="dcterms:W3CDTF">2014-10-31T08:54:39Z</dcterms:created>
  <dcterms:modified xsi:type="dcterms:W3CDTF">2014-10-31T09:00:03Z</dcterms:modified>
</cp:coreProperties>
</file>