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8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275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9780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CON SOÂNG</a:t>
            </a:r>
          </a:p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THAÙI AN</a:t>
            </a:r>
          </a:p>
        </p:txBody>
      </p:sp>
    </p:spTree>
    <p:extLst>
      <p:ext uri="{BB962C8B-B14F-4D97-AF65-F5344CB8AC3E}">
        <p14:creationId xmlns:p14="http://schemas.microsoft.com/office/powerpoint/2010/main" val="152909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lo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chi, aét chaúng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hoang mang gì.</a:t>
            </a:r>
          </a:p>
        </p:txBody>
      </p:sp>
    </p:spTree>
    <p:extLst>
      <p:ext uri="{BB962C8B-B14F-4D97-AF65-F5344CB8AC3E}">
        <p14:creationId xmlns:p14="http://schemas.microsoft.com/office/powerpoint/2010/main" val="273322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bi,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muoân thì.</a:t>
            </a:r>
          </a:p>
        </p:txBody>
      </p:sp>
    </p:spTree>
    <p:extLst>
      <p:ext uri="{BB962C8B-B14F-4D97-AF65-F5344CB8AC3E}">
        <p14:creationId xmlns:p14="http://schemas.microsoft.com/office/powerpoint/2010/main" val="45369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Cha, höôûng bieát bao ôn laønh.</a:t>
            </a:r>
          </a:p>
        </p:txBody>
      </p:sp>
    </p:spTree>
    <p:extLst>
      <p:ext uri="{BB962C8B-B14F-4D97-AF65-F5344CB8AC3E}">
        <p14:creationId xmlns:p14="http://schemas.microsoft.com/office/powerpoint/2010/main" val="415092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bình.</a:t>
            </a:r>
          </a:p>
        </p:txBody>
      </p:sp>
    </p:spTree>
    <p:extLst>
      <p:ext uri="{BB962C8B-B14F-4D97-AF65-F5344CB8AC3E}">
        <p14:creationId xmlns:p14="http://schemas.microsoft.com/office/powerpoint/2010/main" val="14625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roái, do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ñôøi thoâi.</a:t>
            </a:r>
          </a:p>
        </p:txBody>
      </p:sp>
    </p:spTree>
    <p:extLst>
      <p:ext uri="{BB962C8B-B14F-4D97-AF65-F5344CB8AC3E}">
        <p14:creationId xmlns:p14="http://schemas.microsoft.com/office/powerpoint/2010/main" val="330663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Maët trôøi yeâu thöông chieáu raïng, lao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nhaøn.</a:t>
            </a:r>
          </a:p>
        </p:txBody>
      </p:sp>
    </p:spTree>
    <p:extLst>
      <p:ext uri="{BB962C8B-B14F-4D97-AF65-F5344CB8AC3E}">
        <p14:creationId xmlns:p14="http://schemas.microsoft.com/office/powerpoint/2010/main" val="102675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tin Jeâsus meán thöông, 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vaùc traêm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ñöôøng.</a:t>
            </a:r>
          </a:p>
        </p:txBody>
      </p:sp>
    </p:spTree>
    <p:extLst>
      <p:ext uri="{BB962C8B-B14F-4D97-AF65-F5344CB8AC3E}">
        <p14:creationId xmlns:p14="http://schemas.microsoft.com/office/powerpoint/2010/main" val="351548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Heã quyeát tin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lo buoàn.</a:t>
            </a:r>
          </a:p>
        </p:txBody>
      </p:sp>
    </p:spTree>
    <p:extLst>
      <p:ext uri="{BB962C8B-B14F-4D97-AF65-F5344CB8AC3E}">
        <p14:creationId xmlns:p14="http://schemas.microsoft.com/office/powerpoint/2010/main" val="328225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Cha, höôûng bieát bao ôn laønh.</a:t>
            </a:r>
          </a:p>
        </p:txBody>
      </p:sp>
    </p:spTree>
    <p:extLst>
      <p:ext uri="{BB962C8B-B14F-4D97-AF65-F5344CB8AC3E}">
        <p14:creationId xmlns:p14="http://schemas.microsoft.com/office/powerpoint/2010/main" val="311732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bình.</a:t>
            </a:r>
          </a:p>
        </p:txBody>
      </p:sp>
    </p:spTree>
    <p:extLst>
      <p:ext uri="{BB962C8B-B14F-4D97-AF65-F5344CB8AC3E}">
        <p14:creationId xmlns:p14="http://schemas.microsoft.com/office/powerpoint/2010/main" val="7199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Söï bình an trong Jeâsus, nhö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doøng thu.</a:t>
            </a:r>
          </a:p>
        </p:txBody>
      </p:sp>
    </p:spTree>
    <p:extLst>
      <p:ext uri="{BB962C8B-B14F-4D97-AF65-F5344CB8AC3E}">
        <p14:creationId xmlns:p14="http://schemas.microsoft.com/office/powerpoint/2010/main" val="5598901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laø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an, long lanh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in traêng vaøng.</a:t>
            </a:r>
          </a:p>
        </p:txBody>
      </p:sp>
    </p:spTree>
    <p:extLst>
      <p:ext uri="{BB962C8B-B14F-4D97-AF65-F5344CB8AC3E}">
        <p14:creationId xmlns:p14="http://schemas.microsoft.com/office/powerpoint/2010/main" val="396240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 ai kia hay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ñoùn ngaên, chaûy maõi theâm trong ngaàn.</a:t>
            </a:r>
          </a:p>
        </p:txBody>
      </p:sp>
    </p:spTree>
    <p:extLst>
      <p:ext uri="{BB962C8B-B14F-4D97-AF65-F5344CB8AC3E}">
        <p14:creationId xmlns:p14="http://schemas.microsoft.com/office/powerpoint/2010/main" val="32115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Laùng nöôùc troâng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eâm ñeàm thay,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luoân ngaøy.</a:t>
            </a:r>
          </a:p>
        </p:txBody>
      </p:sp>
    </p:spTree>
    <p:extLst>
      <p:ext uri="{BB962C8B-B14F-4D97-AF65-F5344CB8AC3E}">
        <p14:creationId xmlns:p14="http://schemas.microsoft.com/office/powerpoint/2010/main" val="251435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Taâm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Cha, höôûng bieát bao ôn laønh.</a:t>
            </a:r>
          </a:p>
        </p:txBody>
      </p:sp>
    </p:spTree>
    <p:extLst>
      <p:ext uri="{BB962C8B-B14F-4D97-AF65-F5344CB8AC3E}">
        <p14:creationId xmlns:p14="http://schemas.microsoft.com/office/powerpoint/2010/main" val="40542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höùa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ta,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 bình.</a:t>
            </a:r>
          </a:p>
        </p:txBody>
      </p:sp>
    </p:spTree>
    <p:extLst>
      <p:ext uri="{BB962C8B-B14F-4D97-AF65-F5344CB8AC3E}">
        <p14:creationId xmlns:p14="http://schemas.microsoft.com/office/powerpoint/2010/main" val="18320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Ñaët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Jeâsus, tieâu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 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u.</a:t>
            </a:r>
          </a:p>
        </p:txBody>
      </p:sp>
    </p:spTree>
    <p:extLst>
      <p:ext uri="{BB962C8B-B14F-4D97-AF65-F5344CB8AC3E}">
        <p14:creationId xmlns:p14="http://schemas.microsoft.com/office/powerpoint/2010/main" val="330168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275 – CON SOÂNG THAÙI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 khoâng sao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doái toâi, yeâu ma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 xa roài.</a:t>
            </a:r>
          </a:p>
        </p:txBody>
      </p:sp>
    </p:spTree>
    <p:extLst>
      <p:ext uri="{BB962C8B-B14F-4D97-AF65-F5344CB8AC3E}">
        <p14:creationId xmlns:p14="http://schemas.microsoft.com/office/powerpoint/2010/main" val="32679748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263</Words>
  <Application>Microsoft Office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9</cp:revision>
  <dcterms:created xsi:type="dcterms:W3CDTF">2014-10-31T09:12:17Z</dcterms:created>
  <dcterms:modified xsi:type="dcterms:W3CDTF">2014-10-31T09:20:07Z</dcterms:modified>
</cp:coreProperties>
</file>