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2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2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YEÂN CHAÊNG,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EÂM CHAÊNG?</a:t>
            </a:r>
          </a:p>
        </p:txBody>
      </p:sp>
    </p:spTree>
    <p:extLst>
      <p:ext uri="{BB962C8B-B14F-4D97-AF65-F5344CB8AC3E}">
        <p14:creationId xmlns:p14="http://schemas.microsoft.com/office/powerpoint/2010/main" val="105192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töông lai?</a:t>
            </a:r>
          </a:p>
        </p:txBody>
      </p:sp>
    </p:spTree>
    <p:extLst>
      <p:ext uri="{BB962C8B-B14F-4D97-AF65-F5344CB8AC3E}">
        <p14:creationId xmlns:p14="http://schemas.microsoft.com/office/powerpoint/2010/main" val="228466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duy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treân ngai,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3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nay?</a:t>
            </a:r>
          </a:p>
        </p:txBody>
      </p:sp>
    </p:spTree>
    <p:extLst>
      <p:ext uri="{BB962C8B-B14F-4D97-AF65-F5344CB8AC3E}">
        <p14:creationId xmlns:p14="http://schemas.microsoft.com/office/powerpoint/2010/main" val="4404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thaéng,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söùc noù tan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7.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thay, eâm thay tranh chieán saép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nay mai.</a:t>
            </a:r>
          </a:p>
        </p:txBody>
      </p:sp>
    </p:spTree>
    <p:extLst>
      <p:ext uri="{BB962C8B-B14F-4D97-AF65-F5344CB8AC3E}">
        <p14:creationId xmlns:p14="http://schemas.microsoft.com/office/powerpoint/2010/main" val="10347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keâu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nôi laïc ñaøi,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taêm nay?</a:t>
            </a:r>
          </a:p>
        </p:txBody>
      </p:sp>
    </p:spTree>
    <p:extLst>
      <p:ext uri="{BB962C8B-B14F-4D97-AF65-F5344CB8AC3E}">
        <p14:creationId xmlns:p14="http://schemas.microsoft.com/office/powerpoint/2010/main" val="3325768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do huyeát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öùng ñaùp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baâng khoaâng?</a:t>
            </a:r>
          </a:p>
        </p:txBody>
      </p:sp>
    </p:spTree>
    <p:extLst>
      <p:ext uri="{BB962C8B-B14F-4D97-AF65-F5344CB8AC3E}">
        <p14:creationId xmlns:p14="http://schemas.microsoft.com/office/powerpoint/2010/main" val="351785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theo yù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chí nhaân,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5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baõo toá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thöông?</a:t>
            </a:r>
          </a:p>
        </p:txBody>
      </p:sp>
    </p:spTree>
    <p:extLst>
      <p:ext uri="{BB962C8B-B14F-4D97-AF65-F5344CB8AC3E}">
        <p14:creationId xmlns:p14="http://schemas.microsoft.com/office/powerpoint/2010/main" val="166372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Ngöïc Jeâsus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ta nöông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thöôøng!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caùch khuaát keû yeâu thöông?</a:t>
            </a:r>
          </a:p>
        </p:txBody>
      </p:sp>
    </p:spTree>
    <p:extLst>
      <p:ext uri="{BB962C8B-B14F-4D97-AF65-F5344CB8AC3E}">
        <p14:creationId xmlns:p14="http://schemas.microsoft.com/office/powerpoint/2010/main" val="28281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276 - YEÂN CHAÊNG, EÂM CHAÊNG?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Jeâsus giöõ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ñoâi ñöôøng,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75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220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2014-10-31T09:20:16Z</dcterms:created>
  <dcterms:modified xsi:type="dcterms:W3CDTF">2014-10-31T09:29:49Z</dcterms:modified>
</cp:coreProperties>
</file>