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70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30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32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7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668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277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297803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TAÂM LINH TOÂI, YEÂN NINH THAY</a:t>
            </a:r>
          </a:p>
        </p:txBody>
      </p:sp>
    </p:spTree>
    <p:extLst>
      <p:ext uri="{BB962C8B-B14F-4D97-AF65-F5344CB8AC3E}">
        <p14:creationId xmlns:p14="http://schemas.microsoft.com/office/powerpoint/2010/main" val="320455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277 - TAÂM LINH TOÂI, YEÂN NINH THAY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Taâm linh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yeân ninh thay!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toâi nay bình an thay, bình an thay. </a:t>
            </a:r>
          </a:p>
        </p:txBody>
      </p:sp>
    </p:spTree>
    <p:extLst>
      <p:ext uri="{BB962C8B-B14F-4D97-AF65-F5344CB8AC3E}">
        <p14:creationId xmlns:p14="http://schemas.microsoft.com/office/powerpoint/2010/main" val="1443588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277 - TAÂM LINH TOÂI, YEÂN NINH THAY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mong mau ñöôïc nhìn ñeàu loøng vaãn tin xöa raøy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cuoán ñaùm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maây ñen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ñôøi nay.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994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277 - TAÂM LINH TOÂI, YEÂN NINH THAY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Keøn troåi tieáng </a:t>
            </a:r>
            <a:r>
              <a:rPr lang="en-US" sz="6600" b="1" spc="-30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treân khoâng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Christ taùi laâm nay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haùt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 “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!”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29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277 - TAÂM LINH TOÂI, YEÂN NINH THAY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Taâm linh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yeân ninh thay!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toâi nay bình an thay, bình an thay. </a:t>
            </a:r>
          </a:p>
        </p:txBody>
      </p:sp>
    </p:spTree>
    <p:extLst>
      <p:ext uri="{BB962C8B-B14F-4D97-AF65-F5344CB8AC3E}">
        <p14:creationId xmlns:p14="http://schemas.microsoft.com/office/powerpoint/2010/main" val="170479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277 - TAÂM LINH TOÂI, YEÂN NINH THAY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toâi ñöôïc bình tònh döôøng soâng chaûy theo ñöôøng ñôøi, hoaëc laém thoáng bi nhö ba ñaøo soâi. </a:t>
            </a:r>
          </a:p>
        </p:txBody>
      </p:sp>
    </p:spTree>
    <p:extLst>
      <p:ext uri="{BB962C8B-B14F-4D97-AF65-F5344CB8AC3E}">
        <p14:creationId xmlns:p14="http://schemas.microsoft.com/office/powerpoint/2010/main" val="5651499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277 - TAÂM LINH TOÂI, YEÂN NINH THAY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Hoaøn caûnh daãu ra sao, Christ khuyeân cöù noùi saét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ñinh: “Linh hoàn oâi,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ninh, thaät yeân ninh!”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6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277 - TAÂM LINH TOÂI, YEÂN NINH THAY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Taâm linh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yeân ninh thay!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toâi nay bình an thay, bình an thay. </a:t>
            </a:r>
          </a:p>
        </p:txBody>
      </p:sp>
    </p:spTree>
    <p:extLst>
      <p:ext uri="{BB962C8B-B14F-4D97-AF65-F5344CB8AC3E}">
        <p14:creationId xmlns:p14="http://schemas.microsoft.com/office/powerpoint/2010/main" val="364678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277 - TAÂM LINH TOÂI, YEÂN NINH THAY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Sa-tan luoân giaøy ñaïp, ñôøi toâi traûi côn taäp reøn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vaãn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vöõng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luoân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heà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queân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716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277 - TAÂM LINH TOÂI, YEÂN NINH THAY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Raèng Christ bieát toâi ñaây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voâ phöông saùch ñeå thaéng hôn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tuoân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doøng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huyeát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roãi bôûi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khoan nhôn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endParaRPr lang="en-US" sz="6600" b="1" spc="-15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922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277 - TAÂM LINH TOÂI, YEÂN NINH THAY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Taâm linh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yeân ninh thay!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toâi nay bình an thay, bình an thay. </a:t>
            </a:r>
          </a:p>
        </p:txBody>
      </p:sp>
    </p:spTree>
    <p:extLst>
      <p:ext uri="{BB962C8B-B14F-4D97-AF65-F5344CB8AC3E}">
        <p14:creationId xmlns:p14="http://schemas.microsoft.com/office/powerpoint/2010/main" val="386446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277 - TAÂM LINH TOÂI, YEÂN NINH THAY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Vinh thay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nieäm naày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thaät toâi thoûa vui möïc naøo, Christ xoùa heát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löu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moät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toäi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nao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145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277 - TAÂM LINH TOÂI, YEÂN NINH THAY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Nhôø Chuùa ñoùng ñinh xöa,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toâi thoaùt khoûi aùch ma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 hôõi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taùn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chuoäc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mua ta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!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532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337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VNI-Aptima</vt:lpstr>
      <vt:lpstr>VNI-Garam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11</cp:revision>
  <dcterms:created xsi:type="dcterms:W3CDTF">2014-10-31T09:33:35Z</dcterms:created>
  <dcterms:modified xsi:type="dcterms:W3CDTF">2014-10-31T11:01:38Z</dcterms:modified>
</cp:coreProperties>
</file>