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74" r:id="rId2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12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52A9F-497D-4F2D-8A42-8049135F4F5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10/31/2014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DCFE5-DA0A-432A-AABB-970034200C3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187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52A9F-497D-4F2D-8A42-8049135F4F5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10/31/2014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DCFE5-DA0A-432A-AABB-970034200C3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7387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452A9F-497D-4F2D-8A42-8049135F4F5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10/31/2014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4DCFE5-DA0A-432A-AABB-970034200C3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6075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452A9F-497D-4F2D-8A42-8049135F4F5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10/31/2014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4DCFE5-DA0A-432A-AABB-970034200C3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7785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46685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600" b="1">
                <a:effectLst>
                  <a:glow rad="127000">
                    <a:schemeClr val="bg1"/>
                  </a:glow>
                </a:effectLst>
                <a:latin typeface="VNI-Garam" panose="020B7200000000000000" pitchFamily="34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</a:rPr>
              <a:t>TOÂN VINH CHUÙA </a:t>
            </a:r>
            <a:r>
              <a:rPr lang="en-US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</a:rPr>
              <a:t>- </a:t>
            </a:r>
            <a:r>
              <a:rPr lang="en-US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</a:rPr>
              <a:t>THAÙNH </a:t>
            </a:r>
            <a:r>
              <a:rPr lang="en-US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</a:rPr>
              <a:t>CA </a:t>
            </a:r>
            <a:r>
              <a:rPr lang="en-US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</a:rPr>
              <a:t>278</a:t>
            </a:r>
            <a:endParaRPr lang="en-US">
              <a:solidFill>
                <a:prstClr val="black"/>
              </a:solidFill>
              <a:effectLst>
                <a:glow rad="127000">
                  <a:prstClr val="white"/>
                </a:glo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2297803"/>
            <a:ext cx="9144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TAY CHUÙA </a:t>
            </a:r>
            <a:br>
              <a:rPr lang="en-US" sz="8000" b="1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</a:br>
            <a:r>
              <a:rPr lang="en-US" sz="8000" b="1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NAÉM TOÂI</a:t>
            </a:r>
          </a:p>
        </p:txBody>
      </p:sp>
    </p:spTree>
    <p:extLst>
      <p:ext uri="{BB962C8B-B14F-4D97-AF65-F5344CB8AC3E}">
        <p14:creationId xmlns:p14="http://schemas.microsoft.com/office/powerpoint/2010/main" val="13883729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278 - TAY CHUÙA NAÉM TOÂI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3.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Tuy möa ma gioù quæ boán beân gaøo vang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,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höng khoâng xaâm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haõm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noåi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choã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toâi bình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an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17702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278 - TAY CHUÙA NAÉM TOÂI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Bao côn tai öông toâi chaúng toån haïi chi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,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thaät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bình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yeân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döôùi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caùnh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Jeâsus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baát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di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87356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278 - TAY CHUÙA NAÉM TOÂI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ÑK: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 Vui thay cho toâi ñöôïc yeân tònh laï luøng! Nöông nôi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Jeâsus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toâi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thaáy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ôn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laønh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ñaày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loøng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. 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35459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278 - TAY CHUÙA NAÉM TOÂI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Naày, haèng ngaøy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Ngaøi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an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uûi, phuû che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hoàn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toâi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,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thaät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laø tay Chuùa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naém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toâi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chaët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laém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oâi!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1465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278 - TAY CHUÙA NAÉM TOÂI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1. </a:t>
            </a:r>
            <a:r>
              <a:rPr lang="en-US" sz="6600" b="1" spc="-15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EÂm thay, </a:t>
            </a:r>
            <a:r>
              <a:rPr lang="en-US" sz="6600" b="1" spc="-15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vui </a:t>
            </a:r>
            <a:r>
              <a:rPr lang="en-US" sz="6600" b="1" spc="-150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baáy </a:t>
            </a:r>
            <a:r>
              <a:rPr lang="en-US" sz="6600" b="1" spc="-15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chính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choã toâi döïa yeân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,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khoâng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ñau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thöông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nöõa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, chaúng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boùng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quaân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thuø xen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. 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82750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278 - TAY CHUÙA NAÉM TOÂI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OÂi Jeâsus toâi yeân tónh thoaû nguyeän baáy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!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Thaät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nhôø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tay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Chuùa naém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toâi caøng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chaéc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ñaây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. 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1556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278 - TAY CHUÙA NAÉM TOÂI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ÑK: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 Vui thay cho toâi ñöôïc yeân tònh laï luøng! Nöông nôi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Jeâsus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toâi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thaáy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ôn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laønh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ñaày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loøng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. 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4402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278 - TAY CHUÙA NAÉM TOÂI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Naày, haèng ngaøy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Ngaøi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an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uûi, phuû che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hoàn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toâi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,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thaät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laø tay Chuùa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naém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toâi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chaët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laém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oâi!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6665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278 - TAY CHUÙA NAÉM TOÂI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2.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Toâi nghieâng beân Chuùa maù öôùt ñoâi doøng chaâu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,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eâm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eâm caâu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Chuùa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phaùn khieán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nguoâi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phieàn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aâu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. 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80066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278 - TAY CHUÙA NAÉM TOÂI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Ngaøi rôø loøng naày do caùnh tay huyeàn bí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,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hieän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thôøi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coøn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naém giöõ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toâi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töøng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böôùc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ñi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16719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278 - TAY CHUÙA NAÉM TOÂI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ÑK: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 Vui thay cho toâi ñöôïc yeân tònh laï luøng! Nöông nôi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Jeâsus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toâi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thaáy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ôn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laønh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ñaày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loøng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. 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6279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278 - TAY CHUÙA NAÉM TOÂI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Naày, haèng ngaøy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Ngaøi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an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uûi, phuû che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hoàn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toâi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,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thaät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laø tay Chuùa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naém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toâi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chaët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laém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oâi!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0565049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</TotalTime>
  <Words>270</Words>
  <Application>Microsoft Office PowerPoint</Application>
  <PresentationFormat>On-screen Show (4:3)</PresentationFormat>
  <Paragraphs>26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VNI-Aptima</vt:lpstr>
      <vt:lpstr>VNI-Garam</vt:lpstr>
      <vt:lpstr>1_Office Theme</vt:lpstr>
      <vt:lpstr>2_Office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 Huynh</dc:creator>
  <cp:lastModifiedBy>Lan Kha Huynh</cp:lastModifiedBy>
  <cp:revision>7</cp:revision>
  <dcterms:created xsi:type="dcterms:W3CDTF">2014-10-31T11:03:31Z</dcterms:created>
  <dcterms:modified xsi:type="dcterms:W3CDTF">2014-10-31T11:27:49Z</dcterms:modified>
</cp:coreProperties>
</file>