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D93"/>
    <a:srgbClr val="624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9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281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9629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CHRIST ROÕ </a:t>
            </a:r>
            <a:br>
              <a:rPr lang="en-US" sz="8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TAÂM TRAÏNG</a:t>
            </a:r>
          </a:p>
        </p:txBody>
      </p:sp>
    </p:spTree>
    <p:extLst>
      <p:ext uri="{BB962C8B-B14F-4D97-AF65-F5344CB8AC3E}">
        <p14:creationId xmlns:p14="http://schemas.microsoft.com/office/powerpoint/2010/main" val="16706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hoài ngöôøi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nghòch vu oan,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raát aân caàn.</a:t>
            </a:r>
          </a:p>
        </p:txBody>
      </p:sp>
    </p:spTree>
    <p:extLst>
      <p:ext uri="{BB962C8B-B14F-4D97-AF65-F5344CB8AC3E}">
        <p14:creationId xmlns:p14="http://schemas.microsoft.com/office/powerpoint/2010/main" val="2258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Chôù neân laäp möu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baùo oaùn, giao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bieän phaân.</a:t>
            </a:r>
          </a:p>
        </p:txBody>
      </p:sp>
    </p:spTree>
    <p:extLst>
      <p:ext uri="{BB962C8B-B14F-4D97-AF65-F5344CB8AC3E}">
        <p14:creationId xmlns:p14="http://schemas.microsoft.com/office/powerpoint/2010/main" val="374739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laø traïng söï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minh oan, khoâng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Cha khoâng sôï.</a:t>
            </a:r>
          </a:p>
        </p:txBody>
      </p:sp>
    </p:spTree>
    <p:extLst>
      <p:ext uri="{BB962C8B-B14F-4D97-AF65-F5344CB8AC3E}">
        <p14:creationId xmlns:p14="http://schemas.microsoft.com/office/powerpoint/2010/main" val="82359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coù theá gaây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hoïa ñoan,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baûo hoä moãi moät giôø.</a:t>
            </a:r>
          </a:p>
        </p:txBody>
      </p:sp>
    </p:spTree>
    <p:extLst>
      <p:ext uri="{BB962C8B-B14F-4D97-AF65-F5344CB8AC3E}">
        <p14:creationId xmlns:p14="http://schemas.microsoft.com/office/powerpoint/2010/main" val="28473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mình laàm laïc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chôi vôi,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ngay roài.</a:t>
            </a:r>
          </a:p>
        </p:txBody>
      </p:sp>
    </p:spTree>
    <p:extLst>
      <p:ext uri="{BB962C8B-B14F-4D97-AF65-F5344CB8AC3E}">
        <p14:creationId xmlns:p14="http://schemas.microsoft.com/office/powerpoint/2010/main" val="4317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nghieâm nghò khuyeân: “Con 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daùm phaïm toäi ?</a:t>
            </a:r>
          </a:p>
        </p:txBody>
      </p:sp>
    </p:spTree>
    <p:extLst>
      <p:ext uri="{BB962C8B-B14F-4D97-AF65-F5344CB8AC3E}">
        <p14:creationId xmlns:p14="http://schemas.microsoft.com/office/powerpoint/2010/main" val="384244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lieàu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aên naên ngay, e nhôùp thaùnh y coâng bình.</a:t>
            </a:r>
          </a:p>
        </p:txBody>
      </p:sp>
    </p:spTree>
    <p:extLst>
      <p:ext uri="{BB962C8B-B14F-4D97-AF65-F5344CB8AC3E}">
        <p14:creationId xmlns:p14="http://schemas.microsoft.com/office/powerpoint/2010/main" val="155916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tænh thöùc xöng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nay, coù ta bieän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minh tình”.</a:t>
            </a:r>
          </a:p>
        </p:txBody>
      </p:sp>
    </p:spTree>
    <p:extLst>
      <p:ext uri="{BB962C8B-B14F-4D97-AF65-F5344CB8AC3E}">
        <p14:creationId xmlns:p14="http://schemas.microsoft.com/office/powerpoint/2010/main" val="399747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tuyeät voïng,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 khoaên,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traêm ñöôøng.</a:t>
            </a:r>
          </a:p>
        </p:txBody>
      </p:sp>
    </p:spTree>
    <p:extLst>
      <p:ext uri="{BB962C8B-B14F-4D97-AF65-F5344CB8AC3E}">
        <p14:creationId xmlns:p14="http://schemas.microsoft.com/office/powerpoint/2010/main" val="10054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ta baèng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naêng, nhaéc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tình thöông.</a:t>
            </a:r>
          </a:p>
        </p:txBody>
      </p:sp>
    </p:spTree>
    <p:extLst>
      <p:ext uri="{BB962C8B-B14F-4D97-AF65-F5344CB8AC3E}">
        <p14:creationId xmlns:p14="http://schemas.microsoft.com/office/powerpoint/2010/main" val="23075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cuøng cöïc,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 ba,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traïng.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99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ñieàu hoà nghi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tieâu tan, vui soáng,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tin trung thaønh.</a:t>
            </a:r>
          </a:p>
        </p:txBody>
      </p:sp>
    </p:spTree>
    <p:extLst>
      <p:ext uri="{BB962C8B-B14F-4D97-AF65-F5344CB8AC3E}">
        <p14:creationId xmlns:p14="http://schemas.microsoft.com/office/powerpoint/2010/main" val="365177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thay,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ñích tieán haønh.</a:t>
            </a:r>
          </a:p>
        </p:txBody>
      </p:sp>
    </p:spTree>
    <p:extLst>
      <p:ext uri="{BB962C8B-B14F-4D97-AF65-F5344CB8AC3E}">
        <p14:creationId xmlns:p14="http://schemas.microsoft.com/office/powerpoint/2010/main" val="28732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eâm dòu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an. </a:t>
            </a:r>
          </a:p>
        </p:txBody>
      </p:sp>
    </p:spTree>
    <p:extLst>
      <p:ext uri="{BB962C8B-B14F-4D97-AF65-F5344CB8AC3E}">
        <p14:creationId xmlns:p14="http://schemas.microsoft.com/office/powerpoint/2010/main" val="382832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phaøn naøn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lo aâu”, ñem heát khuùc noâi cho Ngaøi.</a:t>
            </a:r>
          </a:p>
        </p:txBody>
      </p:sp>
    </p:spTree>
    <p:extLst>
      <p:ext uri="{BB962C8B-B14F-4D97-AF65-F5344CB8AC3E}">
        <p14:creationId xmlns:p14="http://schemas.microsoft.com/office/powerpoint/2010/main" val="30869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chaéc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chaäm ñaâu,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maõn hoaøi.</a:t>
            </a:r>
          </a:p>
        </p:txBody>
      </p:sp>
    </p:spTree>
    <p:extLst>
      <p:ext uri="{BB962C8B-B14F-4D97-AF65-F5344CB8AC3E}">
        <p14:creationId xmlns:p14="http://schemas.microsoft.com/office/powerpoint/2010/main" val="272397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cuøng ñöôøng,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phaân taâm, Christ bieát tinh töôøng.</a:t>
            </a:r>
          </a:p>
        </p:txBody>
      </p:sp>
    </p:spTree>
    <p:extLst>
      <p:ext uri="{BB962C8B-B14F-4D97-AF65-F5344CB8AC3E}">
        <p14:creationId xmlns:p14="http://schemas.microsoft.com/office/powerpoint/2010/main" val="3814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ngoân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 chaâm, ta böôùc bình khöông.</a:t>
            </a:r>
          </a:p>
        </p:txBody>
      </p:sp>
    </p:spTree>
    <p:extLst>
      <p:ext uri="{BB962C8B-B14F-4D97-AF65-F5344CB8AC3E}">
        <p14:creationId xmlns:p14="http://schemas.microsoft.com/office/powerpoint/2010/main" val="246782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Tuøy thì giôø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ôn, ñöa daét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loái ta khoâng laàm.</a:t>
            </a:r>
          </a:p>
        </p:txBody>
      </p:sp>
    </p:spTree>
    <p:extLst>
      <p:ext uri="{BB962C8B-B14F-4D97-AF65-F5344CB8AC3E}">
        <p14:creationId xmlns:p14="http://schemas.microsoft.com/office/powerpoint/2010/main" val="88992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rPr>
              <a:t>THAÙNH CA 281 - CHRIST ROÕ TAÂM TRAÏNG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Ñöùc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chôn,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traàm.</a:t>
            </a:r>
          </a:p>
        </p:txBody>
      </p:sp>
    </p:spTree>
    <p:extLst>
      <p:ext uri="{BB962C8B-B14F-4D97-AF65-F5344CB8AC3E}">
        <p14:creationId xmlns:p14="http://schemas.microsoft.com/office/powerpoint/2010/main" val="3207726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281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2014-10-31T12:14:49Z</dcterms:created>
  <dcterms:modified xsi:type="dcterms:W3CDTF">2014-10-31T12:40:22Z</dcterms:modified>
</cp:coreProperties>
</file>