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282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9629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NÔI AÅN NUÙP</a:t>
            </a:r>
          </a:p>
          <a:p>
            <a:pPr algn="ctr"/>
            <a:r>
              <a:rPr lang="en-US" sz="80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LUÙC PHONG BA</a:t>
            </a:r>
          </a:p>
        </p:txBody>
      </p:sp>
    </p:spTree>
    <p:extLst>
      <p:ext uri="{BB962C8B-B14F-4D97-AF65-F5344CB8AC3E}">
        <p14:creationId xmlns:p14="http://schemas.microsoft.com/office/powerpoint/2010/main" val="248410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Cuoàng phong vaây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haêm he coâng phaù, nôi toâi nöông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luùc phong ba. </a:t>
            </a:r>
          </a:p>
        </p:txBody>
      </p:sp>
    </p:spTree>
    <p:extLst>
      <p:ext uri="{BB962C8B-B14F-4D97-AF65-F5344CB8AC3E}">
        <p14:creationId xmlns:p14="http://schemas.microsoft.com/office/powerpoint/2010/main" val="9232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toâi luoân luoân khoâng xa Taûng Ñaù,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aån nuùp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möa quæ gioù ma. </a:t>
            </a:r>
          </a:p>
        </p:txBody>
      </p:sp>
    </p:spTree>
    <p:extLst>
      <p:ext uri="{BB962C8B-B14F-4D97-AF65-F5344CB8AC3E}">
        <p14:creationId xmlns:p14="http://schemas.microsoft.com/office/powerpoint/2010/main" val="270613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voán Taûng Ñaù giöõa choán bao nguy nan, quaïnh hiu, thaâm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u, coâ tòch, ruøng rôïn.</a:t>
            </a:r>
          </a:p>
        </p:txBody>
      </p:sp>
    </p:spTree>
    <p:extLst>
      <p:ext uri="{BB962C8B-B14F-4D97-AF65-F5344CB8AC3E}">
        <p14:creationId xmlns:p14="http://schemas.microsoft.com/office/powerpoint/2010/main" val="106872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Jeâsus voán Taûng Ñaù giöõa choán bao nguy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nan, nôi truù aån ñoù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khoâng nao sôøn. </a:t>
            </a:r>
          </a:p>
        </p:txBody>
      </p:sp>
    </p:spTree>
    <p:extLst>
      <p:ext uri="{BB962C8B-B14F-4D97-AF65-F5344CB8AC3E}">
        <p14:creationId xmlns:p14="http://schemas.microsoft.com/office/powerpoint/2010/main" val="196818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an ninh thay nöông treân Taûng Ñaù, nôi toâi nöông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luùc phong ba. </a:t>
            </a:r>
          </a:p>
        </p:txBody>
      </p:sp>
    </p:spTree>
    <p:extLst>
      <p:ext uri="{BB962C8B-B14F-4D97-AF65-F5344CB8AC3E}">
        <p14:creationId xmlns:p14="http://schemas.microsoft.com/office/powerpoint/2010/main" val="283416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Jeâsus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aån nuùp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möa quæ gioù ma.</a:t>
            </a:r>
          </a:p>
        </p:txBody>
      </p:sp>
    </p:spTree>
    <p:extLst>
      <p:ext uri="{BB962C8B-B14F-4D97-AF65-F5344CB8AC3E}">
        <p14:creationId xmlns:p14="http://schemas.microsoft.com/office/powerpoint/2010/main" val="416611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voán Taûng Ñaù giöõa choán bao nguy nan, quaïnh hiu, thaâm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u, coâ tòch, ruøng rôïn.</a:t>
            </a:r>
          </a:p>
        </p:txBody>
      </p:sp>
    </p:spTree>
    <p:extLst>
      <p:ext uri="{BB962C8B-B14F-4D97-AF65-F5344CB8AC3E}">
        <p14:creationId xmlns:p14="http://schemas.microsoft.com/office/powerpoint/2010/main" val="427767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Jeâsus voán Taûng Ñaù giöõa choán bao nguy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nan, nôi truù aån ñoù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khoâng nao sôøn. </a:t>
            </a:r>
          </a:p>
        </p:txBody>
      </p:sp>
    </p:spTree>
    <p:extLst>
      <p:ext uri="{BB962C8B-B14F-4D97-AF65-F5344CB8AC3E}">
        <p14:creationId xmlns:p14="http://schemas.microsoft.com/office/powerpoint/2010/main" val="224533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Jeâsus ngaên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nhö Taûng Ñaù,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toâi nöông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luùc phong ba. </a:t>
            </a:r>
          </a:p>
        </p:txBody>
      </p:sp>
    </p:spTree>
    <p:extLst>
      <p:ext uri="{BB962C8B-B14F-4D97-AF65-F5344CB8AC3E}">
        <p14:creationId xmlns:p14="http://schemas.microsoft.com/office/powerpoint/2010/main" val="42278389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 trong côn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tai öông coâng phaù,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aån nuùp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möa quæ gioù ma.</a:t>
            </a:r>
          </a:p>
        </p:txBody>
      </p:sp>
    </p:spTree>
    <p:extLst>
      <p:ext uri="{BB962C8B-B14F-4D97-AF65-F5344CB8AC3E}">
        <p14:creationId xmlns:p14="http://schemas.microsoft.com/office/powerpoint/2010/main" val="36191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voán Taûng Ñaù giöõa choán bao nguy nan, quaïnh hiu, thaâm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u, coâ tòch, ruøng rôïn.</a:t>
            </a:r>
          </a:p>
        </p:txBody>
      </p:sp>
    </p:spTree>
    <p:extLst>
      <p:ext uri="{BB962C8B-B14F-4D97-AF65-F5344CB8AC3E}">
        <p14:creationId xmlns:p14="http://schemas.microsoft.com/office/powerpoint/2010/main" val="15662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Jeâsus voán Taûng Ñaù giöõa choán bao nguy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nan, nôi truù aån ñoù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khoâng nao sôøn. </a:t>
            </a:r>
          </a:p>
        </p:txBody>
      </p:sp>
    </p:spTree>
    <p:extLst>
      <p:ext uri="{BB962C8B-B14F-4D97-AF65-F5344CB8AC3E}">
        <p14:creationId xmlns:p14="http://schemas.microsoft.com/office/powerpoint/2010/main" val="40880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toâi yeân thoûa,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toâi nöông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luùc phong ba.</a:t>
            </a:r>
          </a:p>
        </p:txBody>
      </p:sp>
    </p:spTree>
    <p:extLst>
      <p:ext uri="{BB962C8B-B14F-4D97-AF65-F5344CB8AC3E}">
        <p14:creationId xmlns:p14="http://schemas.microsoft.com/office/powerpoint/2010/main" val="236296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xöa haêm he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phöông huûy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phaù, nôi aån nuùp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möa quæ gioù ma. </a:t>
            </a:r>
          </a:p>
        </p:txBody>
      </p:sp>
    </p:spTree>
    <p:extLst>
      <p:ext uri="{BB962C8B-B14F-4D97-AF65-F5344CB8AC3E}">
        <p14:creationId xmlns:p14="http://schemas.microsoft.com/office/powerpoint/2010/main" val="120166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voán Taûng Ñaù giöõa choán bao nguy nan, quaïnh hiu, thaâm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u, coâ tòch, ruøng rôïn.</a:t>
            </a:r>
          </a:p>
        </p:txBody>
      </p:sp>
    </p:spTree>
    <p:extLst>
      <p:ext uri="{BB962C8B-B14F-4D97-AF65-F5344CB8AC3E}">
        <p14:creationId xmlns:p14="http://schemas.microsoft.com/office/powerpoint/2010/main" val="110408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TC 282 - NÔI AÅN NUÙP LUÙC PHONG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Jeâsus voán Taûng Ñaù giöõa choán bao nguy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nan, nôi truù aån ñoù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khoâng nao sôøn. </a:t>
            </a:r>
          </a:p>
        </p:txBody>
      </p:sp>
    </p:spTree>
    <p:extLst>
      <p:ext uri="{BB962C8B-B14F-4D97-AF65-F5344CB8AC3E}">
        <p14:creationId xmlns:p14="http://schemas.microsoft.com/office/powerpoint/2010/main" val="21615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315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2014-10-31T12:39:56Z</dcterms:created>
  <dcterms:modified xsi:type="dcterms:W3CDTF">2014-10-31T12:45:54Z</dcterms:modified>
</cp:coreProperties>
</file>