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7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6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17" y="2104623"/>
            <a:ext cx="91085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HAÈNG NÖÔNG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TRONG CHUÙA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MUOÂN ÑÔØI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292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612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ren roái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tan, maøn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58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 haùt khen ngôïi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hieån thoâi!</a:t>
            </a:r>
          </a:p>
        </p:txBody>
      </p:sp>
    </p:spTree>
    <p:extLst>
      <p:ext uri="{BB962C8B-B14F-4D97-AF65-F5344CB8AC3E}">
        <p14:creationId xmlns:p14="http://schemas.microsoft.com/office/powerpoint/2010/main" val="90950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trong Chuùa muoân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Chuùa toâi.</a:t>
            </a:r>
          </a:p>
        </p:txBody>
      </p:sp>
    </p:spTree>
    <p:extLst>
      <p:ext uri="{BB962C8B-B14F-4D97-AF65-F5344CB8AC3E}">
        <p14:creationId xmlns:p14="http://schemas.microsoft.com/office/powerpoint/2010/main" val="266868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nöông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vui ngoït ngaøo. </a:t>
            </a:r>
          </a:p>
        </p:txBody>
      </p:sp>
    </p:spTree>
    <p:extLst>
      <p:ext uri="{BB962C8B-B14F-4D97-AF65-F5344CB8AC3E}">
        <p14:creationId xmlns:p14="http://schemas.microsoft.com/office/powerpoint/2010/main" val="40190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phaùn eâm dòu: “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ngöôi.”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9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Chuùa beân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ñôøi,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ñôn ñaâu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naøo!</a:t>
            </a:r>
          </a:p>
        </p:txBody>
      </p:sp>
    </p:spTree>
    <p:extLst>
      <p:ext uri="{BB962C8B-B14F-4D97-AF65-F5344CB8AC3E}">
        <p14:creationId xmlns:p14="http://schemas.microsoft.com/office/powerpoint/2010/main" val="153899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ngoïc kia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voán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ñaát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seùt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toâi ñöông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4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saép taùi laâm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 mai goïi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caát leân ñaùm maây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2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coá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mieàn 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quoác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hieån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9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trong Chuùa muoân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Chuùa toâi.</a:t>
            </a:r>
          </a:p>
        </p:txBody>
      </p:sp>
    </p:spTree>
    <p:extLst>
      <p:ext uri="{BB962C8B-B14F-4D97-AF65-F5344CB8AC3E}">
        <p14:creationId xmlns:p14="http://schemas.microsoft.com/office/powerpoint/2010/main" val="339765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toâi coù söï bình an maø traàn theá khoâng theá ban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ñoaït khoûi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073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nöông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vui ngoït ngaøo. </a:t>
            </a:r>
          </a:p>
        </p:txBody>
      </p:sp>
    </p:spTree>
    <p:extLst>
      <p:ext uri="{BB962C8B-B14F-4D97-AF65-F5344CB8AC3E}">
        <p14:creationId xmlns:p14="http://schemas.microsoft.com/office/powerpoint/2010/main" val="279119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phaùn eâm dòu: “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ngöôi.”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3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Chuùa beân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ñôøi,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ñôn ñaâu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naøo!</a:t>
            </a:r>
          </a:p>
        </p:txBody>
      </p:sp>
    </p:spTree>
    <p:extLst>
      <p:ext uri="{BB962C8B-B14F-4D97-AF65-F5344CB8AC3E}">
        <p14:creationId xmlns:p14="http://schemas.microsoft.com/office/powerpoint/2010/main" val="7078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thöû thaùch treân ñöôøng toâi döôøng moät ñaùm maây aùng ngang.</a:t>
            </a:r>
          </a:p>
        </p:txBody>
      </p:sp>
    </p:spTree>
    <p:extLst>
      <p:ext uri="{BB962C8B-B14F-4D97-AF65-F5344CB8AC3E}">
        <p14:creationId xmlns:p14="http://schemas.microsoft.com/office/powerpoint/2010/main" val="86838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caûnh kia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thaáy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1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trong Chuùa muoân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Chuùa toâi.</a:t>
            </a:r>
          </a:p>
        </p:txBody>
      </p:sp>
    </p:spTree>
    <p:extLst>
      <p:ext uri="{BB962C8B-B14F-4D97-AF65-F5344CB8AC3E}">
        <p14:creationId xmlns:p14="http://schemas.microsoft.com/office/powerpoint/2010/main" val="238790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nöông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vui ngoït ngaøo. </a:t>
            </a:r>
          </a:p>
        </p:txBody>
      </p:sp>
    </p:spTree>
    <p:extLst>
      <p:ext uri="{BB962C8B-B14F-4D97-AF65-F5344CB8AC3E}">
        <p14:creationId xmlns:p14="http://schemas.microsoft.com/office/powerpoint/2010/main" val="416074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phaùn eâm dòu: “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ngöôi.”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3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Chuùa beân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ñôøi,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ñôn ñaâu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naøo!</a:t>
            </a:r>
          </a:p>
        </p:txBody>
      </p:sp>
    </p:spTree>
    <p:extLst>
      <p:ext uri="{BB962C8B-B14F-4D97-AF65-F5344CB8AC3E}">
        <p14:creationId xmlns:p14="http://schemas.microsoft.com/office/powerpoint/2010/main" val="421237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292 - Haèng Nöông Trong Chuùa Muoân Ñôøi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khi coù söï bình an dòu daøng ñeán taâm cuûa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7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361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HP-Amazone</vt:lpstr>
      <vt:lpstr>VNI-Aptima</vt:lpstr>
      <vt:lpstr>VNI-Garam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8</cp:revision>
  <dcterms:created xsi:type="dcterms:W3CDTF">2014-11-05T04:38:08Z</dcterms:created>
  <dcterms:modified xsi:type="dcterms:W3CDTF">2014-11-05T04:47:58Z</dcterms:modified>
</cp:coreProperties>
</file>