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0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0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2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6523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CAØNG YEÂU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299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7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meán Chuùa, daãu taïi ñaát 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nhaø Cha. </a:t>
            </a:r>
          </a:p>
        </p:txBody>
      </p:sp>
    </p:spTree>
    <p:extLst>
      <p:ext uri="{BB962C8B-B14F-4D97-AF65-F5344CB8AC3E}">
        <p14:creationId xmlns:p14="http://schemas.microsoft.com/office/powerpoint/2010/main" val="15156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 taùn myõ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nguyeän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baøi thaàn ca.</a:t>
            </a:r>
          </a:p>
        </p:txBody>
      </p:sp>
    </p:spTree>
    <p:extLst>
      <p:ext uri="{BB962C8B-B14F-4D97-AF65-F5344CB8AC3E}">
        <p14:creationId xmlns:p14="http://schemas.microsoft.com/office/powerpoint/2010/main" val="154385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khi oám ñau,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treân giöôøng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saép truùt hôi taøn. </a:t>
            </a:r>
          </a:p>
        </p:txBody>
      </p:sp>
    </p:spTree>
    <p:extLst>
      <p:ext uri="{BB962C8B-B14F-4D97-AF65-F5344CB8AC3E}">
        <p14:creationId xmlns:p14="http://schemas.microsoft.com/office/powerpoint/2010/main" val="13866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tröôùc ñaõ meán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raøy yeâu meán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noàng naøn.</a:t>
            </a:r>
          </a:p>
        </p:txBody>
      </p:sp>
    </p:spTree>
    <p:extLst>
      <p:ext uri="{BB962C8B-B14F-4D97-AF65-F5344CB8AC3E}">
        <p14:creationId xmlns:p14="http://schemas.microsoft.com/office/powerpoint/2010/main" val="12419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raát thoûa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thích vì saép voâ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mieàn laïc khöông. </a:t>
            </a:r>
          </a:p>
        </p:txBody>
      </p:sp>
    </p:spTree>
    <p:extLst>
      <p:ext uri="{BB962C8B-B14F-4D97-AF65-F5344CB8AC3E}">
        <p14:creationId xmlns:p14="http://schemas.microsoft.com/office/powerpoint/2010/main" val="238432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nôi nöôùc saùng laùng haèng chuùc toân thôø Hoaøng Vöông. </a:t>
            </a:r>
          </a:p>
        </p:txBody>
      </p:sp>
    </p:spTree>
    <p:extLst>
      <p:ext uri="{BB962C8B-B14F-4D97-AF65-F5344CB8AC3E}">
        <p14:creationId xmlns:p14="http://schemas.microsoft.com/office/powerpoint/2010/main" val="274925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vui cöù haùt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xöôùng luoân ñoäi maõo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vinh hoaøi.</a:t>
            </a:r>
          </a:p>
        </p:txBody>
      </p:sp>
    </p:spTree>
    <p:extLst>
      <p:ext uri="{BB962C8B-B14F-4D97-AF65-F5344CB8AC3E}">
        <p14:creationId xmlns:p14="http://schemas.microsoft.com/office/powerpoint/2010/main" val="362085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tröôùc ñaõ meán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Chuùa, loøng nay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yeâu Ngaøi.</a:t>
            </a:r>
          </a:p>
        </p:txBody>
      </p:sp>
    </p:spTree>
    <p:extLst>
      <p:ext uri="{BB962C8B-B14F-4D97-AF65-F5344CB8AC3E}">
        <p14:creationId xmlns:p14="http://schemas.microsoft.com/office/powerpoint/2010/main" val="248895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kính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Jeâsus, bieát nay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thuoäc toâi.</a:t>
            </a:r>
          </a:p>
        </p:txBody>
      </p:sp>
    </p:spTree>
    <p:extLst>
      <p:ext uri="{BB962C8B-B14F-4D97-AF65-F5344CB8AC3E}">
        <p14:creationId xmlns:p14="http://schemas.microsoft.com/office/powerpoint/2010/main" val="2090808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Chuùa, quyeát boû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 moïi aùc khieân,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oâi!</a:t>
            </a:r>
          </a:p>
        </p:txBody>
      </p:sp>
    </p:spTree>
    <p:extLst>
      <p:ext uri="{BB962C8B-B14F-4D97-AF65-F5344CB8AC3E}">
        <p14:creationId xmlns:p14="http://schemas.microsoft.com/office/powerpoint/2010/main" val="21967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luoân kính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Jeâsus laø Cöùu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khoan hoàng.</a:t>
            </a:r>
          </a:p>
        </p:txBody>
      </p:sp>
    </p:spTree>
    <p:extLst>
      <p:ext uri="{BB962C8B-B14F-4D97-AF65-F5344CB8AC3E}">
        <p14:creationId xmlns:p14="http://schemas.microsoft.com/office/powerpoint/2010/main" val="35850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tröôùc ñaõ kính meán Ngaøi, nay meán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noàng.</a:t>
            </a:r>
          </a:p>
        </p:txBody>
      </p:sp>
    </p:spTree>
    <p:extLst>
      <p:ext uri="{BB962C8B-B14F-4D97-AF65-F5344CB8AC3E}">
        <p14:creationId xmlns:p14="http://schemas.microsoft.com/office/powerpoint/2010/main" val="27248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meán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Ngaøi meán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toâi, huyeát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ñoå, thaät cöùu 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roäng saâu. </a:t>
            </a:r>
          </a:p>
        </p:txBody>
      </p:sp>
    </p:spTree>
    <p:extLst>
      <p:ext uri="{BB962C8B-B14F-4D97-AF65-F5344CB8AC3E}">
        <p14:creationId xmlns:p14="http://schemas.microsoft.com/office/powerpoint/2010/main" val="35115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yeâu Chuùa theâm maõi nhaân Ngaøi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ñính maõo gai. </a:t>
            </a:r>
          </a:p>
        </p:txBody>
      </p:sp>
    </p:spTree>
    <p:extLst>
      <p:ext uri="{BB962C8B-B14F-4D97-AF65-F5344CB8AC3E}">
        <p14:creationId xmlns:p14="http://schemas.microsoft.com/office/powerpoint/2010/main" val="1355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299 - CAØNG YEÂU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tröôùc ñaõ kính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Ngaøi, nay vaãn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kính yeâu hoaøi.</a:t>
            </a:r>
          </a:p>
        </p:txBody>
      </p:sp>
    </p:spTree>
    <p:extLst>
      <p:ext uri="{BB962C8B-B14F-4D97-AF65-F5344CB8AC3E}">
        <p14:creationId xmlns:p14="http://schemas.microsoft.com/office/powerpoint/2010/main" val="29416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233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2015-01-06T01:45:39Z</dcterms:created>
  <dcterms:modified xsi:type="dcterms:W3CDTF">2015-01-06T02:59:31Z</dcterms:modified>
</cp:coreProperties>
</file>