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1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4629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OÂI </a:t>
            </a:r>
          </a:p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TÌNH THÖÔNG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301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99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ban theâm ôn,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veû, thoaû thích,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bình. </a:t>
            </a:r>
          </a:p>
        </p:txBody>
      </p:sp>
    </p:spTree>
    <p:extLst>
      <p:ext uri="{BB962C8B-B14F-4D97-AF65-F5344CB8AC3E}">
        <p14:creationId xmlns:p14="http://schemas.microsoft.com/office/powerpoint/2010/main" val="270184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oâi, phöôùc aáy töø hoâng luõng thaân Chuùa treân thaäp hình.</a:t>
            </a:r>
          </a:p>
        </p:txBody>
      </p:sp>
    </p:spTree>
    <p:extLst>
      <p:ext uri="{BB962C8B-B14F-4D97-AF65-F5344CB8AC3E}">
        <p14:creationId xmlns:p14="http://schemas.microsoft.com/office/powerpoint/2010/main" val="413988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OÂi tình thöông!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tình thöông!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thöông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hy sinh. </a:t>
            </a:r>
          </a:p>
        </p:txBody>
      </p:sp>
    </p:spTree>
    <p:extLst>
      <p:ext uri="{BB962C8B-B14F-4D97-AF65-F5344CB8AC3E}">
        <p14:creationId xmlns:p14="http://schemas.microsoft.com/office/powerpoint/2010/main" val="421096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toâi thaân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thöông, cam cheát treân thaäp hình. </a:t>
            </a:r>
          </a:p>
        </p:txBody>
      </p:sp>
    </p:spTree>
    <p:extLst>
      <p:ext uri="{BB962C8B-B14F-4D97-AF65-F5344CB8AC3E}">
        <p14:creationId xmlns:p14="http://schemas.microsoft.com/office/powerpoint/2010/main" val="173576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Jeâsus 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nay ñaùng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yeâu.</a:t>
            </a:r>
          </a:p>
        </p:txBody>
      </p:sp>
    </p:spTree>
    <p:extLst>
      <p:ext uri="{BB962C8B-B14F-4D97-AF65-F5344CB8AC3E}">
        <p14:creationId xmlns:p14="http://schemas.microsoft.com/office/powerpoint/2010/main" val="356440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Ngaøi hy sinh,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baùu phaûi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thöông nhieàu. </a:t>
            </a:r>
          </a:p>
        </p:txBody>
      </p:sp>
    </p:spTree>
    <p:extLst>
      <p:ext uri="{BB962C8B-B14F-4D97-AF65-F5344CB8AC3E}">
        <p14:creationId xmlns:p14="http://schemas.microsoft.com/office/powerpoint/2010/main" val="393945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cao bao nhieâu, nhaân aùi cuûa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 nhieâu. </a:t>
            </a:r>
          </a:p>
        </p:txBody>
      </p:sp>
    </p:spTree>
    <p:extLst>
      <p:ext uri="{BB962C8B-B14F-4D97-AF65-F5344CB8AC3E}">
        <p14:creationId xmlns:p14="http://schemas.microsoft.com/office/powerpoint/2010/main" val="349879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toâi neân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gai, giaùo, ñinh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ñau traêm chieàu.</a:t>
            </a:r>
          </a:p>
        </p:txBody>
      </p:sp>
    </p:spTree>
    <p:extLst>
      <p:ext uri="{BB962C8B-B14F-4D97-AF65-F5344CB8AC3E}">
        <p14:creationId xmlns:p14="http://schemas.microsoft.com/office/powerpoint/2010/main" val="248401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OÂi tình thöông!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tình thöông!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thöông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hy sinh. </a:t>
            </a:r>
          </a:p>
        </p:txBody>
      </p:sp>
    </p:spTree>
    <p:extLst>
      <p:ext uri="{BB962C8B-B14F-4D97-AF65-F5344CB8AC3E}">
        <p14:creationId xmlns:p14="http://schemas.microsoft.com/office/powerpoint/2010/main" val="354993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toâi thaân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thöông, cam cheát treân thaäp hình. </a:t>
            </a:r>
          </a:p>
        </p:txBody>
      </p:sp>
    </p:spTree>
    <p:extLst>
      <p:ext uri="{BB962C8B-B14F-4D97-AF65-F5344CB8AC3E}">
        <p14:creationId xmlns:p14="http://schemas.microsoft.com/office/powerpoint/2010/main" val="288057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chuùng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voâ ngaàn.</a:t>
            </a:r>
          </a:p>
        </p:txBody>
      </p:sp>
    </p:spTree>
    <p:extLst>
      <p:ext uri="{BB962C8B-B14F-4D97-AF65-F5344CB8AC3E}">
        <p14:creationId xmlns:p14="http://schemas.microsoft.com/office/powerpoint/2010/main" val="6090319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nôï yeâu thöông,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haù daùm laùnh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gian lao.</a:t>
            </a:r>
          </a:p>
        </p:txBody>
      </p:sp>
    </p:spTree>
    <p:extLst>
      <p:ext uri="{BB962C8B-B14F-4D97-AF65-F5344CB8AC3E}">
        <p14:creationId xmlns:p14="http://schemas.microsoft.com/office/powerpoint/2010/main" val="325795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Truyeàn rao coâng lao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Chuùa ra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baøo. </a:t>
            </a:r>
          </a:p>
        </p:txBody>
      </p:sp>
    </p:spTree>
    <p:extLst>
      <p:ext uri="{BB962C8B-B14F-4D97-AF65-F5344CB8AC3E}">
        <p14:creationId xmlns:p14="http://schemas.microsoft.com/office/powerpoint/2010/main" val="349978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ai tin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Chuùa caû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hieån vinh. </a:t>
            </a:r>
          </a:p>
        </p:txBody>
      </p:sp>
    </p:spTree>
    <p:extLst>
      <p:ext uri="{BB962C8B-B14F-4D97-AF65-F5344CB8AC3E}">
        <p14:creationId xmlns:p14="http://schemas.microsoft.com/office/powerpoint/2010/main" val="249957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Chuùt loøng baùo ñaùp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thöông Chuùa xöa phaûi mang thaäp hình.</a:t>
            </a:r>
          </a:p>
        </p:txBody>
      </p:sp>
    </p:spTree>
    <p:extLst>
      <p:ext uri="{BB962C8B-B14F-4D97-AF65-F5344CB8AC3E}">
        <p14:creationId xmlns:p14="http://schemas.microsoft.com/office/powerpoint/2010/main" val="171311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OÂi tình thöông!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tình thöông!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thöông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hy sinh. </a:t>
            </a:r>
          </a:p>
        </p:txBody>
      </p:sp>
    </p:spTree>
    <p:extLst>
      <p:ext uri="{BB962C8B-B14F-4D97-AF65-F5344CB8AC3E}">
        <p14:creationId xmlns:p14="http://schemas.microsoft.com/office/powerpoint/2010/main" val="110242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toâi thaân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thöông, cam cheát treân thaäp hình. </a:t>
            </a:r>
          </a:p>
        </p:txBody>
      </p:sp>
    </p:spTree>
    <p:extLst>
      <p:ext uri="{BB962C8B-B14F-4D97-AF65-F5344CB8AC3E}">
        <p14:creationId xmlns:p14="http://schemas.microsoft.com/office/powerpoint/2010/main" val="393906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Lìa ngoâi cao sang,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giaùng sinh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hoàng traàn. </a:t>
            </a:r>
          </a:p>
        </p:txBody>
      </p:sp>
    </p:spTree>
    <p:extLst>
      <p:ext uri="{BB962C8B-B14F-4D97-AF65-F5344CB8AC3E}">
        <p14:creationId xmlns:p14="http://schemas.microsoft.com/office/powerpoint/2010/main" val="189529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toäi cho ta,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Chuùa, phaûi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cam hy sinh.</a:t>
            </a:r>
          </a:p>
        </p:txBody>
      </p:sp>
    </p:spTree>
    <p:extLst>
      <p:ext uri="{BB962C8B-B14F-4D97-AF65-F5344CB8AC3E}">
        <p14:creationId xmlns:p14="http://schemas.microsoft.com/office/powerpoint/2010/main" val="127934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oâi huyeát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traøn tuoân laùng lai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treân thaäp hình.</a:t>
            </a:r>
          </a:p>
        </p:txBody>
      </p:sp>
    </p:spTree>
    <p:extLst>
      <p:ext uri="{BB962C8B-B14F-4D97-AF65-F5344CB8AC3E}">
        <p14:creationId xmlns:p14="http://schemas.microsoft.com/office/powerpoint/2010/main" val="45321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OÂi tình thöông!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tình thöông!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thöông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hy sinh. </a:t>
            </a:r>
          </a:p>
        </p:txBody>
      </p:sp>
    </p:spTree>
    <p:extLst>
      <p:ext uri="{BB962C8B-B14F-4D97-AF65-F5344CB8AC3E}">
        <p14:creationId xmlns:p14="http://schemas.microsoft.com/office/powerpoint/2010/main" val="43822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toâi thaân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thöông, cam cheát treân thaäp hình. </a:t>
            </a:r>
          </a:p>
        </p:txBody>
      </p:sp>
    </p:spTree>
    <p:extLst>
      <p:ext uri="{BB962C8B-B14F-4D97-AF65-F5344CB8AC3E}">
        <p14:creationId xmlns:p14="http://schemas.microsoft.com/office/powerpoint/2010/main" val="201205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yeâu Jeâsus nhaân Chuùa tröôùc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thöông toâi.</a:t>
            </a:r>
          </a:p>
        </p:txBody>
      </p:sp>
    </p:spTree>
    <p:extLst>
      <p:ext uri="{BB962C8B-B14F-4D97-AF65-F5344CB8AC3E}">
        <p14:creationId xmlns:p14="http://schemas.microsoft.com/office/powerpoint/2010/main" val="230073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301 - OÂI TÌNH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Ngaøi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thoaùt töû vong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toäi roài. </a:t>
            </a:r>
          </a:p>
        </p:txBody>
      </p:sp>
    </p:spTree>
    <p:extLst>
      <p:ext uri="{BB962C8B-B14F-4D97-AF65-F5344CB8AC3E}">
        <p14:creationId xmlns:p14="http://schemas.microsoft.com/office/powerpoint/2010/main" val="345735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313</Words>
  <Application>Microsoft Office PowerPoint</Application>
  <PresentationFormat>On-screen Show (4:3)</PresentationFormat>
  <Paragraphs>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5</cp:revision>
  <dcterms:created xsi:type="dcterms:W3CDTF">2015-01-06T03:11:12Z</dcterms:created>
  <dcterms:modified xsi:type="dcterms:W3CDTF">2015-01-06T03:18:25Z</dcterms:modified>
</cp:coreProperties>
</file>