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5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4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304" y="2220534"/>
            <a:ext cx="7237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LOØNG LUOÂN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TÖÔÛNG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8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ta ñoå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taåy thanh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oâ aùc taø.</a:t>
            </a:r>
          </a:p>
        </p:txBody>
      </p:sp>
    </p:spTree>
    <p:extLst>
      <p:ext uri="{BB962C8B-B14F-4D97-AF65-F5344CB8AC3E}">
        <p14:creationId xmlns:p14="http://schemas.microsoft.com/office/powerpoint/2010/main" val="155236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luoân goõ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khaûm ta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mau,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cöù daàn daø.</a:t>
            </a:r>
          </a:p>
        </p:txBody>
      </p:sp>
    </p:spTree>
    <p:extLst>
      <p:ext uri="{BB962C8B-B14F-4D97-AF65-F5344CB8AC3E}">
        <p14:creationId xmlns:p14="http://schemas.microsoft.com/office/powerpoint/2010/main" val="86786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Chuùa Thaùnh!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2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thay chuùng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côù toâi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chòu hình.</a:t>
            </a:r>
          </a:p>
        </p:txBody>
      </p:sp>
    </p:spTree>
    <p:extLst>
      <p:ext uri="{BB962C8B-B14F-4D97-AF65-F5344CB8AC3E}">
        <p14:creationId xmlns:p14="http://schemas.microsoft.com/office/powerpoint/2010/main" val="372755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tænh thöùc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canh nhìn quanh boán beà.</a:t>
            </a:r>
          </a:p>
        </p:txBody>
      </p:sp>
    </p:spTree>
    <p:extLst>
      <p:ext uri="{BB962C8B-B14F-4D97-AF65-F5344CB8AC3E}">
        <p14:creationId xmlns:p14="http://schemas.microsoft.com/office/powerpoint/2010/main" val="327865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nhö 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nguû meâ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röôùc ta veà.</a:t>
            </a:r>
          </a:p>
        </p:txBody>
      </p:sp>
    </p:spTree>
    <p:extLst>
      <p:ext uri="{BB962C8B-B14F-4D97-AF65-F5344CB8AC3E}">
        <p14:creationId xmlns:p14="http://schemas.microsoft.com/office/powerpoint/2010/main" val="422543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Chuùa Thaùnh!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thay chuùng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côù toâi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chòu hình.</a:t>
            </a:r>
          </a:p>
        </p:txBody>
      </p:sp>
    </p:spTree>
    <p:extLst>
      <p:ext uri="{BB962C8B-B14F-4D97-AF65-F5344CB8AC3E}">
        <p14:creationId xmlns:p14="http://schemas.microsoft.com/office/powerpoint/2010/main" val="35565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töôûng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giaùng 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naøn.</a:t>
            </a:r>
          </a:p>
        </p:txBody>
      </p:sp>
    </p:spTree>
    <p:extLst>
      <p:ext uri="{BB962C8B-B14F-4D97-AF65-F5344CB8AC3E}">
        <p14:creationId xmlns:p14="http://schemas.microsoft.com/office/powerpoint/2010/main" val="82052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chính toâi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maïng vaøng.</a:t>
            </a:r>
          </a:p>
        </p:txBody>
      </p:sp>
    </p:spTree>
    <p:extLst>
      <p:ext uri="{BB962C8B-B14F-4D97-AF65-F5344CB8AC3E}">
        <p14:creationId xmlns:p14="http://schemas.microsoft.com/office/powerpoint/2010/main" val="245078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Chuùa Thaùnh!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8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thay chuùng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côù toâi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chòu hình.</a:t>
            </a:r>
          </a:p>
        </p:txBody>
      </p:sp>
    </p:spTree>
    <p:extLst>
      <p:ext uri="{BB962C8B-B14F-4D97-AF65-F5344CB8AC3E}">
        <p14:creationId xmlns:p14="http://schemas.microsoft.com/office/powerpoint/2010/main" val="114842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nhaân theá traêm ngaøn xöa Chuùa mang, cöùu nhöõng ai loøng tin vöõng vaøng.</a:t>
            </a:r>
          </a:p>
        </p:txBody>
      </p:sp>
    </p:spTree>
    <p:extLst>
      <p:ext uri="{BB962C8B-B14F-4D97-AF65-F5344CB8AC3E}">
        <p14:creationId xmlns:p14="http://schemas.microsoft.com/office/powerpoint/2010/main" val="104054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xem choã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hoâng Ngaøi xöa huyeát chan, chöõ tín trung nguyeàn giöõ veïn toaøn.</a:t>
            </a:r>
          </a:p>
        </p:txBody>
      </p:sp>
    </p:spTree>
    <p:extLst>
      <p:ext uri="{BB962C8B-B14F-4D97-AF65-F5344CB8AC3E}">
        <p14:creationId xmlns:p14="http://schemas.microsoft.com/office/powerpoint/2010/main" val="33628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Chuùa Thaùnh!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304 - LOØNG LUOÂN TÖÔÛNG CON TRÔØI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thay chuùng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côù toâi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chòu hình.</a:t>
            </a:r>
          </a:p>
        </p:txBody>
      </p:sp>
    </p:spTree>
    <p:extLst>
      <p:ext uri="{BB962C8B-B14F-4D97-AF65-F5344CB8AC3E}">
        <p14:creationId xmlns:p14="http://schemas.microsoft.com/office/powerpoint/2010/main" val="190914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304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2015-01-06T03:33:25Z</dcterms:created>
  <dcterms:modified xsi:type="dcterms:W3CDTF">2015-01-06T03:52:01Z</dcterms:modified>
</cp:coreProperties>
</file>