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910" y="2658416"/>
            <a:ext cx="7237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NGUOÀN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50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nguyeàn xin cheát mang thaäp töï naày,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Ngaøi hy sinh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soáng toâi ñaây.</a:t>
            </a:r>
          </a:p>
        </p:txBody>
      </p:sp>
    </p:spTree>
    <p:extLst>
      <p:ext uri="{BB962C8B-B14F-4D97-AF65-F5344CB8AC3E}">
        <p14:creationId xmlns:p14="http://schemas.microsoft.com/office/powerpoint/2010/main" val="208850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söï ñôøi coi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phuø vaân caû,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ñaây duy keå coù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Goâ-goâ-tha.</a:t>
            </a:r>
          </a:p>
        </p:txBody>
      </p:sp>
    </p:spTree>
    <p:extLst>
      <p:ext uri="{BB962C8B-B14F-4D97-AF65-F5344CB8AC3E}">
        <p14:creationId xmlns:p14="http://schemas.microsoft.com/office/powerpoint/2010/main" val="202552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chaûy voâ loøng ñaây, xin tuoân chaûy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daãy, hôõi aân ñieån Goâ-goâ-tha chan hoøa.</a:t>
            </a:r>
          </a:p>
        </p:txBody>
      </p:sp>
    </p:spTree>
    <p:extLst>
      <p:ext uri="{BB962C8B-B14F-4D97-AF65-F5344CB8AC3E}">
        <p14:creationId xmlns:p14="http://schemas.microsoft.com/office/powerpoint/2010/main" val="23408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con soâng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chuoäc toäi voâ giaù, phaùt nguyeân töø ñænh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ñoài Goâ-goâ-tha.</a:t>
            </a:r>
          </a:p>
        </p:txBody>
      </p:sp>
    </p:spTree>
    <p:extLst>
      <p:ext uri="{BB962C8B-B14F-4D97-AF65-F5344CB8AC3E}">
        <p14:creationId xmlns:p14="http://schemas.microsoft.com/office/powerpoint/2010/main" val="359562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Jeâsus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mau laâm traàn,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quyeàn uy Vua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treân muoân daân.</a:t>
            </a:r>
          </a:p>
        </p:txBody>
      </p:sp>
    </p:spTree>
    <p:extLst>
      <p:ext uri="{BB962C8B-B14F-4D97-AF65-F5344CB8AC3E}">
        <p14:creationId xmlns:p14="http://schemas.microsoft.com/office/powerpoint/2010/main" val="53033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cuøng daân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cai trò chung caû,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gaët thaâu boâng traùi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Goâ-goâ-tha.</a:t>
            </a:r>
          </a:p>
        </p:txBody>
      </p:sp>
    </p:spTree>
    <p:extLst>
      <p:ext uri="{BB962C8B-B14F-4D97-AF65-F5344CB8AC3E}">
        <p14:creationId xmlns:p14="http://schemas.microsoft.com/office/powerpoint/2010/main" val="32611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chaûy voâ loøng ñaây, xin tuoân chaûy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daãy, hôõi aân ñieån Goâ-goâ-tha chan hoøa.</a:t>
            </a:r>
          </a:p>
        </p:txBody>
      </p:sp>
    </p:spTree>
    <p:extLst>
      <p:ext uri="{BB962C8B-B14F-4D97-AF65-F5344CB8AC3E}">
        <p14:creationId xmlns:p14="http://schemas.microsoft.com/office/powerpoint/2010/main" val="194319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con soâng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chuoäc toäi voâ giaù, phaùt nguyeân töø ñænh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ñoài Goâ-goâ-tha.</a:t>
            </a:r>
          </a:p>
        </p:txBody>
      </p:sp>
    </p:spTree>
    <p:extLst>
      <p:ext uri="{BB962C8B-B14F-4D97-AF65-F5344CB8AC3E}">
        <p14:creationId xmlns:p14="http://schemas.microsoft.com/office/powerpoint/2010/main" val="184913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nguoàn aân ñieån tuoân voâ ngaäp traøn,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ñòa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roãng, khoâ khan.</a:t>
            </a:r>
          </a:p>
        </p:txBody>
      </p:sp>
    </p:spTree>
    <p:extLst>
      <p:ext uri="{BB962C8B-B14F-4D97-AF65-F5344CB8AC3E}">
        <p14:creationId xmlns:p14="http://schemas.microsoft.com/office/powerpoint/2010/main" val="25889795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Trong, ngoaøi, treân,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döôùi, xin traøn khaép caû, nguoàn soâng nöôùc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bôûi Goâ-goâ-tha.</a:t>
            </a:r>
          </a:p>
        </p:txBody>
      </p:sp>
    </p:spTree>
    <p:extLst>
      <p:ext uri="{BB962C8B-B14F-4D97-AF65-F5344CB8AC3E}">
        <p14:creationId xmlns:p14="http://schemas.microsoft.com/office/powerpoint/2010/main" val="254891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chaûy voâ loøng ñaây, xin tuoân chaûy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daãy, hôõi aân ñieån Goâ-goâ-tha chan hoøa.</a:t>
            </a:r>
          </a:p>
        </p:txBody>
      </p:sp>
    </p:spTree>
    <p:extLst>
      <p:ext uri="{BB962C8B-B14F-4D97-AF65-F5344CB8AC3E}">
        <p14:creationId xmlns:p14="http://schemas.microsoft.com/office/powerpoint/2010/main" val="204124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con soâng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chuoäc toäi voâ giaù, phaùt nguyeân töø ñænh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ñoài Goâ-goâ-tha.</a:t>
            </a:r>
          </a:p>
        </p:txBody>
      </p:sp>
    </p:spTree>
    <p:extLst>
      <p:ext uri="{BB962C8B-B14F-4D97-AF65-F5344CB8AC3E}">
        <p14:creationId xmlns:p14="http://schemas.microsoft.com/office/powerpoint/2010/main" val="249687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caàn duy Chuùa Jeâsus khoan hoàng, khoâng Ngaøi, thay thaûy, aûo caûnh hö khoâng.</a:t>
            </a:r>
          </a:p>
        </p:txBody>
      </p:sp>
    </p:spTree>
    <p:extLst>
      <p:ext uri="{BB962C8B-B14F-4D97-AF65-F5344CB8AC3E}">
        <p14:creationId xmlns:p14="http://schemas.microsoft.com/office/powerpoint/2010/main" val="147580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ngaøn ôn phöôùc trong Ngaøi sung caû,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caàn nhu ôû caû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Goâ-goâ-tha.</a:t>
            </a:r>
          </a:p>
        </p:txBody>
      </p:sp>
    </p:spTree>
    <p:extLst>
      <p:ext uri="{BB962C8B-B14F-4D97-AF65-F5344CB8AC3E}">
        <p14:creationId xmlns:p14="http://schemas.microsoft.com/office/powerpoint/2010/main" val="121522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Xin chaûy voâ loøng ñaây, xin tuoân chaûy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daãy, hôõi aân ñieån Goâ-goâ-tha chan hoøa.</a:t>
            </a:r>
          </a:p>
        </p:txBody>
      </p:sp>
    </p:spTree>
    <p:extLst>
      <p:ext uri="{BB962C8B-B14F-4D97-AF65-F5344CB8AC3E}">
        <p14:creationId xmlns:p14="http://schemas.microsoft.com/office/powerpoint/2010/main" val="168192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305 - NGUOÀN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con soâng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chuoäc toäi voâ giaù, phaùt nguyeân töø ñænh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ñoài Goâ-goâ-tha.</a:t>
            </a:r>
          </a:p>
        </p:txBody>
      </p:sp>
    </p:spTree>
    <p:extLst>
      <p:ext uri="{BB962C8B-B14F-4D97-AF65-F5344CB8AC3E}">
        <p14:creationId xmlns:p14="http://schemas.microsoft.com/office/powerpoint/2010/main" val="218214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248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2015-01-06T03:52:07Z</dcterms:created>
  <dcterms:modified xsi:type="dcterms:W3CDTF">2015-01-06T03:58:23Z</dcterms:modified>
</cp:coreProperties>
</file>