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4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910" y="2658416"/>
            <a:ext cx="7237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 ÑIEÅN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CÖÙU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307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19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307 - AÂN ÑIEÅN CÖÙU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maét saép nhaém, tim haàu ngöøng raøy,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hay cheát chaám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döùt ngay.</a:t>
            </a:r>
          </a:p>
        </p:txBody>
      </p:sp>
    </p:spTree>
    <p:extLst>
      <p:ext uri="{BB962C8B-B14F-4D97-AF65-F5344CB8AC3E}">
        <p14:creationId xmlns:p14="http://schemas.microsoft.com/office/powerpoint/2010/main" val="143463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307 - AÂN ÑIEÅN CÖÙU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AÉt toâi töôi vui haùt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caâu khöông 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nghìn thu 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Thieân ñaøng.</a:t>
            </a:r>
          </a:p>
        </p:txBody>
      </p:sp>
    </p:spTree>
    <p:extLst>
      <p:ext uri="{BB962C8B-B14F-4D97-AF65-F5344CB8AC3E}">
        <p14:creationId xmlns:p14="http://schemas.microsoft.com/office/powerpoint/2010/main" val="344382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307 - AÂN ÑIEÅN CÖÙU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cöùu roãi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saâu roäng laï luøng,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toâi voán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ñöùa gian hung!</a:t>
            </a:r>
          </a:p>
        </p:txBody>
      </p:sp>
    </p:spTree>
    <p:extLst>
      <p:ext uri="{BB962C8B-B14F-4D97-AF65-F5344CB8AC3E}">
        <p14:creationId xmlns:p14="http://schemas.microsoft.com/office/powerpoint/2010/main" val="16685267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307 - AÂN ÑIEÅN CÖÙU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toâi ñui, nay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do Chieân Con, ngaøy xöa maát,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 coøn.</a:t>
            </a:r>
          </a:p>
        </p:txBody>
      </p:sp>
    </p:spTree>
    <p:extLst>
      <p:ext uri="{BB962C8B-B14F-4D97-AF65-F5344CB8AC3E}">
        <p14:creationId xmlns:p14="http://schemas.microsoft.com/office/powerpoint/2010/main" val="353303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307 - AÂN ÑIEÅN CÖÙU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sôï toäi hình,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 sau döùt moái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kinh.</a:t>
            </a:r>
          </a:p>
        </p:txBody>
      </p:sp>
    </p:spTree>
    <p:extLst>
      <p:ext uri="{BB962C8B-B14F-4D97-AF65-F5344CB8AC3E}">
        <p14:creationId xmlns:p14="http://schemas.microsoft.com/office/powerpoint/2010/main" val="297823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307 - AÂN ÑIEÅN CÖÙU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xöa khi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môùi tin thieân 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ñöôïc thoûa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voâ ngaàn.</a:t>
            </a:r>
          </a:p>
        </p:txBody>
      </p:sp>
    </p:spTree>
    <p:extLst>
      <p:ext uri="{BB962C8B-B14F-4D97-AF65-F5344CB8AC3E}">
        <p14:creationId xmlns:p14="http://schemas.microsoft.com/office/powerpoint/2010/main" val="130078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307 - AÂN ÑIEÅN CÖÙU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Nghìn caûnh baãy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löôùi, tai öông, gian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lao, töøng vöôït heát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khoâng nao.</a:t>
            </a:r>
          </a:p>
        </p:txBody>
      </p:sp>
    </p:spTree>
    <p:extLst>
      <p:ext uri="{BB962C8B-B14F-4D97-AF65-F5344CB8AC3E}">
        <p14:creationId xmlns:p14="http://schemas.microsoft.com/office/powerpoint/2010/main" val="89774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307 - AÂN ÑIEÅN CÖÙU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do thieân 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 ñöa khöông 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toâi böôùc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ñaøng.</a:t>
            </a:r>
          </a:p>
        </p:txBody>
      </p:sp>
    </p:spTree>
    <p:extLst>
      <p:ext uri="{BB962C8B-B14F-4D97-AF65-F5344CB8AC3E}">
        <p14:creationId xmlns:p14="http://schemas.microsoft.com/office/powerpoint/2010/main" val="218858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307 - AÂN ÑIEÅN CÖÙU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höùa Chuùa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hy voïng ñaày traøn,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ñeàu cao quyù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vui ban.</a:t>
            </a:r>
          </a:p>
        </p:txBody>
      </p:sp>
    </p:spTree>
    <p:extLst>
      <p:ext uri="{BB962C8B-B14F-4D97-AF65-F5344CB8AC3E}">
        <p14:creationId xmlns:p14="http://schemas.microsoft.com/office/powerpoint/2010/main" val="417055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307 - AÂN ÑIEÅN CÖÙU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luoân che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gioáng nhö khieân,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can, phaàn toâi chính Chuùa Thieân ñaøng.</a:t>
            </a:r>
          </a:p>
        </p:txBody>
      </p:sp>
    </p:spTree>
    <p:extLst>
      <p:ext uri="{BB962C8B-B14F-4D97-AF65-F5344CB8AC3E}">
        <p14:creationId xmlns:p14="http://schemas.microsoft.com/office/powerpoint/2010/main" val="105952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146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2</cp:revision>
  <dcterms:created xsi:type="dcterms:W3CDTF">2015-01-06T04:03:28Z</dcterms:created>
  <dcterms:modified xsi:type="dcterms:W3CDTF">2015-01-06T04:06:00Z</dcterms:modified>
</cp:coreProperties>
</file>