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5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5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8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5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29867"/>
            <a:ext cx="8770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ROÄNG LÔÙN THAY AÂN TRAÏCH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 JEÂSUS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308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94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OÀ, öôùc chi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heát hoang mang,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toâi tin lôøi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haân hoan.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308 - Roäng Lôùn Thay AÂn Traïch Chuùa Jeâsus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toâi haèng choùi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raïng tia thaàn quang, trong nhaân ñöùc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chöùa chan.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308 - Roäng Lôùn Thay AÂn Traïch Chuùa Jeâsus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1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Roäng lôùn thay aân traïch Chuùa voâ cöông, bieån ñoâng khoân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 ñöôïc moät ly.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308 - Roäng Lôùn Thay AÂn Traïch Chuùa Jeâsus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251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hình phaït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doài daøo tình thöông,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aân ñieån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nhôù ghi.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308 - Roäng Lôùn Thay AÂn Traïch Chuùa Jeâsus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8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saün hoan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nghinh toäi nhaân bieát bao, ñoå ôn thieâng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doài daøo taâm linh.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308 - Roäng Lôùn Thay AÂn Traïch Chuùa Jeâsus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0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bi vöôït beå roäng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toát trôøi cao, linh naêng huyeát chöõa beänh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chuùng sinh.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308 - Roäng Lôùn Thay AÂn Traïch Chuùa Jeâsus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5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huyeát Jeâsus quyeàn pheùp raát cao,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ta trong saïch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oâ nay.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308 - Roäng Lôùn Thay AÂn Traïch Chuùa Jeâsus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4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bôûi Ñaàu ñaõ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nhöõng phieàn lao, neân chi theå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möøng, phöôùc thay.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308 - Roäng Lôùn Thay AÂn Traïch Chuùa Jeâsus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9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Chuùa khoan nhaân huyeàn bí sieâu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cao, trí ta khoâng ño löôøng ñöôïc ñaâu.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308 - Roäng Lôùn Thay AÂn Traïch Chuùa Jeâsus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9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nhaân töø Gieâ-hoâ-va döôøng nao,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hieåu bao daøi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maáy saâu.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308 - Roäng Lôùn Thay AÂn Traïch Chuùa Jeâsus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2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182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HP-Amazone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3</cp:revision>
  <dcterms:created xsi:type="dcterms:W3CDTF">2015-01-06T04:07:16Z</dcterms:created>
  <dcterms:modified xsi:type="dcterms:W3CDTF">2015-01-06T04:10:14Z</dcterms:modified>
</cp:coreProperties>
</file>