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5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06/01/2015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1529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ÑÖÙC TIN,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TROÂNG CAÄY,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YEÂU THÖÔNG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310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47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maõi thöông nhöõng ngöôøi thaùnh,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con cuûa moät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 laønh.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372648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thöông töôûng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ñeán maõi luoân,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vui veû,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lo buoàn.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409796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Anh em ta ñoàng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tình, giao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Linh.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405943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ñau ñôùn, luùc hieåm nguy thöông cuøng,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lai hoài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töông phuøng.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152747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vaãn tin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Trôøi thaùnh,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Cha aùi töø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thaønh.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29508089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Trôøi, sao, ñaát,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soâng, nuùi, beå khôi,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laøm ra bôûi quyeàn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naêng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139405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Jeâsus lìa boû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vaøng,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nhaân gian ñaønh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huyeát chan.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393445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tin chaéc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Ñöùc Thaùnh Linh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traàn, caû ba hieäp moät Chaân Thaàn.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412327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toâi chæ troâng nöôùc Trôøi thaùnh,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nôi baát daï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thaønh.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17369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Ngaøn muoân thuôû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Chaân Chuùa saùng soi, vaøo ñaây phæ tình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180291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Jeâsus gaàn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roài,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cuûa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349576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Mau mau ñeán caát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ta leân trôøi,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thanh bình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ngaøn muoân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310 - ÑÖÙC TIN, TROÂNG CAÄY, YEÂU THÖÔNG</a:t>
            </a:r>
          </a:p>
        </p:txBody>
      </p:sp>
    </p:spTree>
    <p:extLst>
      <p:ext uri="{BB962C8B-B14F-4D97-AF65-F5344CB8AC3E}">
        <p14:creationId xmlns:p14="http://schemas.microsoft.com/office/powerpoint/2010/main" val="312409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208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VNI-Aptima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3</cp:revision>
  <dcterms:created xsi:type="dcterms:W3CDTF">2015-01-06T04:32:28Z</dcterms:created>
  <dcterms:modified xsi:type="dcterms:W3CDTF">2015-01-06T04:36:46Z</dcterms:modified>
</cp:coreProperties>
</file>