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4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63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7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0107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CA-LEÙP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TROÂNG CHUÙA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311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4225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AÉt Chuùa ban phöôùc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laâu daøi, chuùng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höôûng hoaøi.</a:t>
            </a:r>
          </a:p>
        </p:txBody>
      </p:sp>
    </p:spTree>
    <p:extLst>
      <p:ext uri="{BB962C8B-B14F-4D97-AF65-F5344CB8AC3E}">
        <p14:creationId xmlns:p14="http://schemas.microsoft.com/office/powerpoint/2010/main" val="116344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Ngaøi phuø trôï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ai vaâng yù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khoâng sai.</a:t>
            </a:r>
          </a:p>
        </p:txBody>
      </p:sp>
    </p:spTree>
    <p:extLst>
      <p:ext uri="{BB962C8B-B14F-4D97-AF65-F5344CB8AC3E}">
        <p14:creationId xmlns:p14="http://schemas.microsoft.com/office/powerpoint/2010/main" val="82443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Moãi moät böôùc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khoâng ly, vöõng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tieán leân ñi.</a:t>
            </a:r>
          </a:p>
        </p:txBody>
      </p:sp>
    </p:spTree>
    <p:extLst>
      <p:ext uri="{BB962C8B-B14F-4D97-AF65-F5344CB8AC3E}">
        <p14:creationId xmlns:p14="http://schemas.microsoft.com/office/powerpoint/2010/main" val="4141987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xua gaáp ngaøn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vôõ tan, hai röôït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ñuoåi dö vaïn.</a:t>
            </a:r>
          </a:p>
        </p:txBody>
      </p:sp>
    </p:spTree>
    <p:extLst>
      <p:ext uri="{BB962C8B-B14F-4D97-AF65-F5344CB8AC3E}">
        <p14:creationId xmlns:p14="http://schemas.microsoft.com/office/powerpoint/2010/main" val="2536917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Phaøm ngöôøi naøo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coøn phaân taâm, chaúng neám ôn cao thaâm.</a:t>
            </a:r>
          </a:p>
        </p:txBody>
      </p:sp>
    </p:spTree>
    <p:extLst>
      <p:ext uri="{BB962C8B-B14F-4D97-AF65-F5344CB8AC3E}">
        <p14:creationId xmlns:p14="http://schemas.microsoft.com/office/powerpoint/2010/main" val="336773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Coøn ngöôøi theo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tín trung, Cha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ôn dinh sung.</a:t>
            </a:r>
          </a:p>
        </p:txBody>
      </p:sp>
    </p:spTree>
    <p:extLst>
      <p:ext uri="{BB962C8B-B14F-4D97-AF65-F5344CB8AC3E}">
        <p14:creationId xmlns:p14="http://schemas.microsoft.com/office/powerpoint/2010/main" val="1260235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Chuùa vui höôûng voâ cuøng, caû thaân hoàn thaám nhuaàn.</a:t>
            </a:r>
          </a:p>
        </p:txBody>
      </p:sp>
    </p:spTree>
    <p:extLst>
      <p:ext uri="{BB962C8B-B14F-4D97-AF65-F5344CB8AC3E}">
        <p14:creationId xmlns:p14="http://schemas.microsoft.com/office/powerpoint/2010/main" val="332152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ñôøi ñöôïc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thieân aân quí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baùu voâ ngaàn.</a:t>
            </a:r>
          </a:p>
        </p:txBody>
      </p:sp>
    </p:spTree>
    <p:extLst>
      <p:ext uri="{BB962C8B-B14F-4D97-AF65-F5344CB8AC3E}">
        <p14:creationId xmlns:p14="http://schemas.microsoft.com/office/powerpoint/2010/main" val="1480080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Moãi moät böôùc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khoâng ly, vöõng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tieán leân ñi.</a:t>
            </a:r>
          </a:p>
        </p:txBody>
      </p:sp>
    </p:spTree>
    <p:extLst>
      <p:ext uri="{BB962C8B-B14F-4D97-AF65-F5344CB8AC3E}">
        <p14:creationId xmlns:p14="http://schemas.microsoft.com/office/powerpoint/2010/main" val="417480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xua gaáp ngaøn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vôõ tan, hai röôït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ñuoåi dö vaïn.</a:t>
            </a:r>
          </a:p>
        </p:txBody>
      </p:sp>
    </p:spTree>
    <p:extLst>
      <p:ext uri="{BB962C8B-B14F-4D97-AF65-F5344CB8AC3E}">
        <p14:creationId xmlns:p14="http://schemas.microsoft.com/office/powerpoint/2010/main" val="426147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gieàng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maáy gaõ kia hoang mang.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902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Haàu vieäc moät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Gieâ-hoâ-va, soáng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thoûa taâm Vua ta.</a:t>
            </a:r>
          </a:p>
        </p:txBody>
      </p:sp>
    </p:spTree>
    <p:extLst>
      <p:ext uri="{BB962C8B-B14F-4D97-AF65-F5344CB8AC3E}">
        <p14:creationId xmlns:p14="http://schemas.microsoft.com/office/powerpoint/2010/main" val="90638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moät muïc ñích chaêm chaêm, khoâng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theo tö taâm.</a:t>
            </a:r>
          </a:p>
        </p:txBody>
      </p:sp>
    </p:spTree>
    <p:extLst>
      <p:ext uri="{BB962C8B-B14F-4D97-AF65-F5344CB8AC3E}">
        <p14:creationId xmlns:p14="http://schemas.microsoft.com/office/powerpoint/2010/main" val="322457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daãn ta chaúng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sai laàm, chuaån tieâu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ñaët tröôùc mình.</a:t>
            </a:r>
          </a:p>
        </p:txBody>
      </p:sp>
    </p:spTree>
    <p:extLst>
      <p:ext uri="{BB962C8B-B14F-4D97-AF65-F5344CB8AC3E}">
        <p14:creationId xmlns:p14="http://schemas.microsoft.com/office/powerpoint/2010/main" val="1297420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Haàu vieäc troïn veïn,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töôi duy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ñaùng toân vinh.</a:t>
            </a:r>
          </a:p>
        </p:txBody>
      </p:sp>
    </p:spTree>
    <p:extLst>
      <p:ext uri="{BB962C8B-B14F-4D97-AF65-F5344CB8AC3E}">
        <p14:creationId xmlns:p14="http://schemas.microsoft.com/office/powerpoint/2010/main" val="26250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Moãi moät böôùc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khoâng ly, vöõng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tieán leân ñi.</a:t>
            </a:r>
          </a:p>
        </p:txBody>
      </p:sp>
    </p:spTree>
    <p:extLst>
      <p:ext uri="{BB962C8B-B14F-4D97-AF65-F5344CB8AC3E}">
        <p14:creationId xmlns:p14="http://schemas.microsoft.com/office/powerpoint/2010/main" val="3831899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xua gaáp ngaøn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vôõ tan, hai röôït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ñuoåi dö vaïn.</a:t>
            </a:r>
          </a:p>
        </p:txBody>
      </p:sp>
    </p:spTree>
    <p:extLst>
      <p:ext uri="{BB962C8B-B14F-4D97-AF65-F5344CB8AC3E}">
        <p14:creationId xmlns:p14="http://schemas.microsoft.com/office/powerpoint/2010/main" val="271388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Ca-leùp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naêng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theâm khaêng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khaêng.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2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höùa tuyeân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haù voâ baèng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löôõng löï.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7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lôøi töø mieäng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Gieâ-hoâ-va chaúng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ñaùng tin ö?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36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Moãi moät böôùc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khoâng ly, vöõng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tieán leân ñi.</a:t>
            </a:r>
          </a:p>
        </p:txBody>
      </p:sp>
    </p:spTree>
    <p:extLst>
      <p:ext uri="{BB962C8B-B14F-4D97-AF65-F5344CB8AC3E}">
        <p14:creationId xmlns:p14="http://schemas.microsoft.com/office/powerpoint/2010/main" val="3690543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xua gaáp ngaøn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vôõ tan, hai röôït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ñuoåi dö vaïn.</a:t>
            </a:r>
          </a:p>
        </p:txBody>
      </p:sp>
    </p:spTree>
    <p:extLst>
      <p:ext uri="{BB962C8B-B14F-4D97-AF65-F5344CB8AC3E}">
        <p14:creationId xmlns:p14="http://schemas.microsoft.com/office/powerpoint/2010/main" val="3762165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Ngöôøi naøo gìn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veïn ñöùc tin, gioáng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Ca-leùp nhö in.</a:t>
            </a:r>
          </a:p>
        </p:txBody>
      </p:sp>
    </p:spTree>
    <p:extLst>
      <p:ext uri="{BB962C8B-B14F-4D97-AF65-F5344CB8AC3E}">
        <p14:creationId xmlns:p14="http://schemas.microsoft.com/office/powerpoint/2010/main" val="3816746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311 - CA-LEÙP TROÂNG CHUÙA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Thöïc haønh lôøi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sai, khoâng nghi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nan nhö ai.</a:t>
            </a:r>
          </a:p>
        </p:txBody>
      </p:sp>
    </p:spTree>
    <p:extLst>
      <p:ext uri="{BB962C8B-B14F-4D97-AF65-F5344CB8AC3E}">
        <p14:creationId xmlns:p14="http://schemas.microsoft.com/office/powerpoint/2010/main" val="383323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301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10</cp:revision>
  <dcterms:created xsi:type="dcterms:W3CDTF">2015-01-06T04:40:57Z</dcterms:created>
  <dcterms:modified xsi:type="dcterms:W3CDTF">2015-01-06T04:46:18Z</dcterms:modified>
</cp:coreProperties>
</file>