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4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2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4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82892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CON TRÔØI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XOÂNG RA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CHIEÁN ÑAÁU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312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415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Moân ñoà möôøi hai,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chaúng bao nhieâu, ñöôïc ôn rieâng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Linh keâu.</a:t>
            </a:r>
          </a:p>
        </p:txBody>
      </p:sp>
    </p:spTree>
    <p:extLst>
      <p:ext uri="{BB962C8B-B14F-4D97-AF65-F5344CB8AC3E}">
        <p14:creationId xmlns:p14="http://schemas.microsoft.com/office/powerpoint/2010/main" val="39145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Can ñaûm böôùc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tia hy voïng mình,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löûa höøng, thaäp töï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coi khinh.</a:t>
            </a:r>
          </a:p>
        </p:txBody>
      </p:sp>
    </p:spTree>
    <p:extLst>
      <p:ext uri="{BB962C8B-B14F-4D97-AF65-F5344CB8AC3E}">
        <p14:creationId xmlns:p14="http://schemas.microsoft.com/office/powerpoint/2010/main" val="105813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tröôùc löôõi göôm vöông haàu taøn baïo, mieäng huøm ruøng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rôïn möïc naøo.</a:t>
            </a:r>
          </a:p>
        </p:txBody>
      </p:sp>
    </p:spTree>
    <p:extLst>
      <p:ext uri="{BB962C8B-B14F-4D97-AF65-F5344CB8AC3E}">
        <p14:creationId xmlns:p14="http://schemas.microsoft.com/office/powerpoint/2010/main" val="261356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Hoï ñeàu taän trung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caûm töû xung phong: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daùm theo chaân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hoï khoâng?</a:t>
            </a:r>
          </a:p>
        </p:txBody>
      </p:sp>
    </p:spTree>
    <p:extLst>
      <p:ext uri="{BB962C8B-B14F-4D97-AF65-F5344CB8AC3E}">
        <p14:creationId xmlns:p14="http://schemas.microsoft.com/office/powerpoint/2010/main" val="371302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Kia, ñoäi huøng binh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aùo traéng vinh quang, hoïp quanh ngoâi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haân hoan.</a:t>
            </a:r>
          </a:p>
        </p:txBody>
      </p:sp>
    </p:spTree>
    <p:extLst>
      <p:ext uri="{BB962C8B-B14F-4D97-AF65-F5344CB8AC3E}">
        <p14:creationId xmlns:p14="http://schemas.microsoft.com/office/powerpoint/2010/main" val="179469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tôù, chuû nhaân,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thô, ngöôøi giaø,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raäp raøng ca tuïng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Cha.</a:t>
            </a:r>
          </a:p>
        </p:txBody>
      </p:sp>
    </p:spTree>
    <p:extLst>
      <p:ext uri="{BB962C8B-B14F-4D97-AF65-F5344CB8AC3E}">
        <p14:creationId xmlns:p14="http://schemas.microsoft.com/office/powerpoint/2010/main" val="225810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Nhöõng böôùc khoán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nguy, lao luïc, tuø raïc, ñöa hoï vaøo mieàn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cöïc laïc.</a:t>
            </a:r>
          </a:p>
        </p:txBody>
      </p:sp>
    </p:spTree>
    <p:extLst>
      <p:ext uri="{BB962C8B-B14F-4D97-AF65-F5344CB8AC3E}">
        <p14:creationId xmlns:p14="http://schemas.microsoft.com/office/powerpoint/2010/main" val="85222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Ngaøi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giuùp söùc hoâm nay, cho chuùng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hoï ngay.</a:t>
            </a:r>
          </a:p>
        </p:txBody>
      </p:sp>
    </p:spTree>
    <p:extLst>
      <p:ext uri="{BB962C8B-B14F-4D97-AF65-F5344CB8AC3E}">
        <p14:creationId xmlns:p14="http://schemas.microsoft.com/office/powerpoint/2010/main" val="403723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trôøi xoâng ra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chieán ñaáu oai linh,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haàu ñoaït vöông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maõo hieån vinh.</a:t>
            </a:r>
          </a:p>
        </p:txBody>
      </p:sp>
    </p:spTree>
    <p:extLst>
      <p:ext uri="{BB962C8B-B14F-4D97-AF65-F5344CB8AC3E}">
        <p14:creationId xmlns:p14="http://schemas.microsoft.com/office/powerpoint/2010/main" val="17355238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huyeát thaém töôi treân caây côø hoàng,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ngöôøi theo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xung phong?</a:t>
            </a:r>
          </a:p>
        </p:txBody>
      </p:sp>
    </p:spTree>
    <p:extLst>
      <p:ext uri="{BB962C8B-B14F-4D97-AF65-F5344CB8AC3E}">
        <p14:creationId xmlns:p14="http://schemas.microsoft.com/office/powerpoint/2010/main" val="34608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Keû uoáng cheùn ñau thöông mình hoaøn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toaøn, vui chòu hoaïn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naïn moïi ñaøng.</a:t>
            </a:r>
          </a:p>
        </p:txBody>
      </p:sp>
    </p:spTree>
    <p:extLst>
      <p:ext uri="{BB962C8B-B14F-4D97-AF65-F5344CB8AC3E}">
        <p14:creationId xmlns:p14="http://schemas.microsoft.com/office/powerpoint/2010/main" val="34075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töï haèng mang,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hoå nhuoác coi khinh,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keû aáy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ñoaøn linh.</a:t>
            </a:r>
          </a:p>
        </p:txBody>
      </p:sp>
    </p:spTree>
    <p:extLst>
      <p:ext uri="{BB962C8B-B14F-4D97-AF65-F5344CB8AC3E}">
        <p14:creationId xmlns:p14="http://schemas.microsoft.com/office/powerpoint/2010/main" val="397781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tuaän ñaïo nhaân maét gioáng chim öng, nhìn qua aâm phuû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tröng.</a:t>
            </a:r>
          </a:p>
        </p:txBody>
      </p:sp>
    </p:spTree>
    <p:extLst>
      <p:ext uri="{BB962C8B-B14F-4D97-AF65-F5344CB8AC3E}">
        <p14:creationId xmlns:p14="http://schemas.microsoft.com/office/powerpoint/2010/main" val="314154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Chuùa ñöùng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thieân cung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ñaønh raønh, keâu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giôø hi sanh.</a:t>
            </a:r>
          </a:p>
        </p:txBody>
      </p:sp>
    </p:spTree>
    <p:extLst>
      <p:ext uri="{BB962C8B-B14F-4D97-AF65-F5344CB8AC3E}">
        <p14:creationId xmlns:p14="http://schemas.microsoft.com/office/powerpoint/2010/main" val="307697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Baét chöôùc Chuùa khi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chòu nhuïc hình,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 toäi ngöôøi thuø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nghòch mình.</a:t>
            </a:r>
          </a:p>
        </p:txBody>
      </p:sp>
    </p:spTree>
    <p:extLst>
      <p:ext uri="{BB962C8B-B14F-4D97-AF65-F5344CB8AC3E}">
        <p14:creationId xmlns:p14="http://schemas.microsoft.com/office/powerpoint/2010/main" val="217379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312 - CON TRÔØI XOÂNG RA CHIEÁN ÑAÁU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Hoï vì cöøu nhaân khaån ñaûo khaêng khaêng: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daùm theo göông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hoï chaêng?</a:t>
            </a:r>
          </a:p>
        </p:txBody>
      </p:sp>
    </p:spTree>
    <p:extLst>
      <p:ext uri="{BB962C8B-B14F-4D97-AF65-F5344CB8AC3E}">
        <p14:creationId xmlns:p14="http://schemas.microsoft.com/office/powerpoint/2010/main" val="297483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258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2015-01-06T04:48:59Z</dcterms:created>
  <dcterms:modified xsi:type="dcterms:W3CDTF">2015-01-06T05:02:58Z</dcterms:modified>
</cp:coreProperties>
</file>