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0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4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623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 AÂM JEÂSUS MUOÂN THÖÔÛ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COØN NGUYEÂN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21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Haùt khuùc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muoân thu ñeïp sao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nguyeàn trung tín giaûng rao!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7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aâm ta nguyeän tranh ñaáu truyeàn rao, khieán muoân daân ñeàu nghe tin loan baùo.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do nôi nguoàn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lyù Trôøi ban,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nhaân loaïi ñöôïc phoùng thích veïn 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3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Haùt khuùc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muoân thu ñeïp sao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nguyeàn trung tín giaûng rao!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8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aâm Jeâsus muoân thöôû coøn nguyeân,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löûa, göôm, lao tuø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heà lay chuyeån.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251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Moái hoan taâm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saùnh kòp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nghe ai truyeàn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roõ Thaùnh ñaïo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Haùt khuùc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muoân thu ñeïp sao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ta nguyeàn trung tín giaûng rao!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9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daân xöa tuy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lao lyù, ñoøn roi, löông taâm thanh saïch, tinh thaàn khoan khoaùi.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0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ta hoâm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chaùu thuoäc linh, öôùc nhö hoï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cho Tin Laønh.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Haùt khuùc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muoân thu ñeïp sao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nguyeàn trung tín giaûng rao!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0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phöôùc aâm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tranh ñaáu hieän nay, khoâng phaân baïn, thuø, yeâu thöông thay thaûy.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3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aâm ta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meán truyeàn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noùi naêng oân hoøa,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aên thaät thaø.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313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AÂm Jeâsus Muoân Thöôû Coøn Nguyeân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2015-01-06T09:45:08Z</dcterms:created>
  <dcterms:modified xsi:type="dcterms:W3CDTF">2015-01-06T09:52:19Z</dcterms:modified>
</cp:coreProperties>
</file>