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74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52A9F-497D-4F2D-8A42-8049135F4F5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06/01/2015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DCFE5-DA0A-432A-AABB-970034200C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473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52A9F-497D-4F2D-8A42-8049135F4F5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06/01/2015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DCFE5-DA0A-432A-AABB-970034200C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001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52A9F-497D-4F2D-8A42-8049135F4F5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06/01/2015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DCFE5-DA0A-432A-AABB-970034200C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525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52A9F-497D-4F2D-8A42-8049135F4F5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06/01/2015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DCFE5-DA0A-432A-AABB-970034200C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5538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77295" y="1988959"/>
            <a:ext cx="580837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smtClean="0">
                <a:solidFill>
                  <a:schemeClr val="accent6">
                    <a:lumMod val="50000"/>
                  </a:schemeClr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TINH BINH</a:t>
            </a:r>
            <a:br>
              <a:rPr lang="en-US" sz="7200" b="1" smtClean="0">
                <a:solidFill>
                  <a:schemeClr val="accent6">
                    <a:lumMod val="50000"/>
                  </a:schemeClr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</a:br>
            <a:r>
              <a:rPr lang="en-US" sz="7200" b="1" smtClean="0">
                <a:solidFill>
                  <a:schemeClr val="accent6">
                    <a:lumMod val="50000"/>
                  </a:schemeClr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JEÂSUS </a:t>
            </a:r>
          </a:p>
          <a:p>
            <a:pPr algn="ctr"/>
            <a:r>
              <a:rPr lang="en-US" sz="7200" b="1" smtClean="0">
                <a:solidFill>
                  <a:schemeClr val="accent6">
                    <a:lumMod val="50000"/>
                  </a:schemeClr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TIEÁN LEÂN</a:t>
            </a:r>
            <a:endParaRPr lang="en-US" sz="7200" b="1">
              <a:solidFill>
                <a:schemeClr val="accent6">
                  <a:lumMod val="50000"/>
                </a:schemeClr>
              </a:solidFill>
              <a:effectLst>
                <a:glow rad="127000">
                  <a:prstClr val="white"/>
                </a:glow>
              </a:effectLst>
              <a:latin typeface="VNI-Garam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479738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effectLst>
                  <a:glow rad="127000">
                    <a:schemeClr val="bg1"/>
                  </a:glow>
                </a:effectLst>
                <a:latin typeface="VNI-Garam" panose="020B7200000000000000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TOÂN VINH CHUÙA </a:t>
            </a:r>
            <a:r>
              <a:rPr lang="en-US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- </a:t>
            </a:r>
            <a:r>
              <a:rPr lang="en-US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THAÙNH </a:t>
            </a:r>
            <a:r>
              <a:rPr lang="en-US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CA </a:t>
            </a:r>
            <a:r>
              <a:rPr lang="en-US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314</a:t>
            </a:r>
            <a:endParaRPr lang="en-US">
              <a:solidFill>
                <a:prstClr val="black"/>
              </a:solidFill>
              <a:effectLst>
                <a:glow rad="127000">
                  <a:prstClr val="white"/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830521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chemeClr val="accent6">
                    <a:lumMod val="50000"/>
                  </a:schemeClr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314 - TINH BINH JEÂSUS TIEÁN LEÂN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Trong ta chæ hieäp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nhaát thaân, yeâu thöông laãn taâm chí.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11785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chemeClr val="accent6">
                    <a:lumMod val="50000"/>
                  </a:schemeClr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314 - TINH BINH JEÂSUS TIEÁN LEÂN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Ñöùc tin, caäy troâng,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tín ñieàu, thaûy chung nhau moät nghì.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45266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chemeClr val="accent6">
                    <a:lumMod val="50000"/>
                  </a:schemeClr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314 - TINH BINH JEÂSUS TIEÁN LEÂN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</a:t>
            </a:r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Xoâng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leân tinh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binh Jeâsus! Ñi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nhö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xoâng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traän tuyeán.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9120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chemeClr val="accent6">
                    <a:lumMod val="50000"/>
                  </a:schemeClr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314 - TINH BINH JEÂSUS TIEÁN LEÂN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Côø thaäp giaù luoân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phaát cao, quyeát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tieán ra traän tieàn.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46260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chemeClr val="accent6">
                    <a:lumMod val="50000"/>
                  </a:schemeClr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314 - TINH BINH JEÂSUS TIEÁN LEÂN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3.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Xöa nay bao phen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beå daâu, treân muoân nghìn ñeá quoác.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52553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chemeClr val="accent6">
                    <a:lumMod val="50000"/>
                  </a:schemeClr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314 - TINH BINH JEÂSUS TIEÁN LEÂN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Maø Hoäi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thaùnh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Jeâsus, ñöùng vöõng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nghìn thu suoát.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90927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chemeClr val="accent6">
                    <a:lumMod val="50000"/>
                  </a:schemeClr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314 - TINH BINH JEÂSUS TIEÁN LEÂN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Ñòa nguïc daãu gaàm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theùt vang, khoâng sao thaéng Hoäi thaùnh.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96779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chemeClr val="accent6">
                    <a:lumMod val="50000"/>
                  </a:schemeClr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314 - TINH BINH JEÂSUS TIEÁN LEÂN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Bieát bao lôøi tuyeân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höùa vaøng, Chuùa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yeâu ta troïn thaønh.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38362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chemeClr val="accent6">
                    <a:lumMod val="50000"/>
                  </a:schemeClr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314 - TINH BINH JEÂSUS TIEÁN LEÂN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</a:t>
            </a:r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Xoâng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leân tinh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binh Jeâsus! Ñi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nhö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xoâng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traän tuyeán.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5496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chemeClr val="accent6">
                    <a:lumMod val="50000"/>
                  </a:schemeClr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314 - TINH BINH JEÂSUS TIEÁN LEÂN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Côø thaäp giaù luoân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phaát cao, quyeát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tieán ra traän tieàn.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6889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chemeClr val="accent6">
                    <a:lumMod val="50000"/>
                  </a:schemeClr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314 - TINH BINH JEÂSUS TIEÁN LEÂN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1.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Tinh binh Jeâsus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tieán leân! Xung phong vaøo traän tuyeán.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653424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chemeClr val="accent6">
                    <a:lumMod val="50000"/>
                  </a:schemeClr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314 - TINH BINH JEÂSUS TIEÁN LEÂN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4.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OÂi, muoân daân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vui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tieán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mau, tham gia ñoaøn tranh ñaáu.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60857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chemeClr val="accent6">
                    <a:lumMod val="50000"/>
                  </a:schemeClr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314 - TINH BINH JEÂSUS TIEÁN LEÂN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Ñoàng thanh ta haùt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vôùi nhau, khuùc khaûi hoaøn hoøa taâu.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83030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chemeClr val="accent6">
                    <a:lumMod val="50000"/>
                  </a:schemeClr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314 - TINH BINH JEÂSUS TIEÁN LEÂN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Toân vinh,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chuùc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tuïng, taùn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döông,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Vua Jeâsus haèng soáng!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5612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chemeClr val="accent6">
                    <a:lumMod val="50000"/>
                  </a:schemeClr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314 - TINH BINH JEÂSUS TIEÁN LEÂN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Chuùng ta cuøng thieân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söù thöôøng, haùt toân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vinh moät loøng.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93053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chemeClr val="accent6">
                    <a:lumMod val="50000"/>
                  </a:schemeClr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314 - TINH BINH JEÂSUS TIEÁN LEÂN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</a:t>
            </a:r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Xoâng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leân tinh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binh Jeâsus! Ñi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nhö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xoâng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traän tuyeán.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69113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chemeClr val="accent6">
                    <a:lumMod val="50000"/>
                  </a:schemeClr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314 - TINH BINH JEÂSUS TIEÁN LEÂN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Côø thaäp giaù luoân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phaát cao, quyeát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tieán ra traän tieàn.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1768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chemeClr val="accent6">
                    <a:lumMod val="50000"/>
                  </a:schemeClr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314 - TINH BINH JEÂSUS TIEÁN LEÂN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Côø thaäp töï Chuùa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Jeâsus, phaát laõnh ñaïo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binh thieâng.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3010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chemeClr val="accent6">
                    <a:lumMod val="50000"/>
                  </a:schemeClr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314 - TINH BINH JEÂSUS TIEÁN LEÂN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Kìa, Ñaïi töôùng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Christ tröôùc ta, theâm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can ñaûm ta tieán.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5052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chemeClr val="accent6">
                    <a:lumMod val="50000"/>
                  </a:schemeClr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314 - TINH BINH JEÂSUS TIEÁN LEÂN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Nhöùt taâm nhìn xem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laù côø, quyeát xoâng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pha traän tieàn!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97703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chemeClr val="accent6">
                    <a:lumMod val="50000"/>
                  </a:schemeClr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314 - TINH BINH JEÂSUS TIEÁN LEÂN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</a:t>
            </a:r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Xoâng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leân tinh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binh Jeâsus! Ñi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nhö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xoâng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traän tuyeán.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2036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chemeClr val="accent6">
                    <a:lumMod val="50000"/>
                  </a:schemeClr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314 - TINH BINH JEÂSUS TIEÁN LEÂN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Côø thaäp giaù luoân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phaát cao, quyeát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tieán ra traän tieàn.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16253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chemeClr val="accent6">
                    <a:lumMod val="50000"/>
                  </a:schemeClr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314 - TINH BINH JEÂSUS TIEÁN LEÂN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2.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Nhö tinh binh anh duõng kia, ta nay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Hoäi thaùnh Christ.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20373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chemeClr val="accent6">
                    <a:lumMod val="50000"/>
                  </a:schemeClr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314 - TINH BINH JEÂSUS TIEÁN LEÂN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Raäp chaân noi daáu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thaùnh xöa, thaúng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tieán cuøng nhau ñi.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98812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</TotalTime>
  <Words>320</Words>
  <Application>Microsoft Office PowerPoint</Application>
  <PresentationFormat>On-screen Show (4:3)</PresentationFormat>
  <Paragraphs>51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VNI-Aptima</vt:lpstr>
      <vt:lpstr>VNI-Garam</vt:lpstr>
      <vt:lpstr>2_Office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 Huynh</dc:creator>
  <cp:lastModifiedBy>Lan Kha Huynh</cp:lastModifiedBy>
  <cp:revision>8</cp:revision>
  <dcterms:created xsi:type="dcterms:W3CDTF">2015-01-06T09:52:28Z</dcterms:created>
  <dcterms:modified xsi:type="dcterms:W3CDTF">2015-01-06T10:05:27Z</dcterms:modified>
</cp:coreProperties>
</file>