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1017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7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ngöôùc xem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muøa gaët naøy, kìa,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töøng gieo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227095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kíp ñi, baïn gaët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raøy, Vua Jeâsus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thaâu xong luùa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62935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maáy laâu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taùi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trôøi Ngaøi nghinh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nöông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154163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Ít laâu tôù trung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thoûa loøng,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kim maõo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thöôûng coâng.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238988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Christ quang laâm thaâu hoaïch xong,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toaøn kho leân khoaûng khoâng.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12083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ngöôùc xem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muøa gaët naøy, kìa,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töøng gieo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193633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kíp ñi, baïn gaët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raøy, Vua Jeâsus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thaâu xong luùa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21896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maáy laâu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taùi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trôøi Ngaøi nghinh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nöông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139334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7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Luùa kia chín khoâ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giaêng giaêng ñoàng,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truøng ñieäp quanh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thaáy khoâng?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242711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Goïi baïn gaët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thaät ñoâng,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ngaøy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khoaûng khoâng.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15246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ngöôùc xem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muøa gaët naøy, kìa,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töøng gieo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6973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kíp ñi, baïn gaët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raøy, Vua Jeâsus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thaâu xong luùa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62853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maáy laâu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taùi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trôøi Ngaøi nghinh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nöông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9197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nghe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keâu ta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töø nan,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ñeán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284799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böõa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318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MUØA GAËT</a:t>
            </a:r>
          </a:p>
        </p:txBody>
      </p:sp>
    </p:spTree>
    <p:extLst>
      <p:ext uri="{BB962C8B-B14F-4D97-AF65-F5344CB8AC3E}">
        <p14:creationId xmlns:p14="http://schemas.microsoft.com/office/powerpoint/2010/main" val="334825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2015-01-06T10:25:49Z</dcterms:created>
  <dcterms:modified xsi:type="dcterms:W3CDTF">2015-01-06T10:31:47Z</dcterms:modified>
</cp:coreProperties>
</file>