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8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8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98805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LO LAØM VIEÄC MAU, ÑEÂM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ÑEÁN KIA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319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444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ñeán kia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 loùi.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319 - LO LAØM VIEÄC MAU,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ÑEÁN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KIA</a:t>
            </a:r>
          </a:p>
        </p:txBody>
      </p:sp>
    </p:spTree>
    <p:extLst>
      <p:ext uri="{BB962C8B-B14F-4D97-AF65-F5344CB8AC3E}">
        <p14:creationId xmlns:p14="http://schemas.microsoft.com/office/powerpoint/2010/main" val="235179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laøm 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choùt ñaây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tòch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khuaát non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319 - LO LAØM VIEÄC MAU, ÑEÂM ÑEÁN KIA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2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vieäc 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buûa giaêng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keûo toái.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319 - LO LAØM VIEÄC MAU, ÑEÂM ÑEÁN KIA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0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laøm 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taùc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319 - LO LAØM VIEÄC MAU, ÑEÂM ÑEÁN KIA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7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laøm 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kia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vöøng ñoâng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öûng.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319 - LO LAØM VIEÄC MAU,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ÑEÁN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KIA</a:t>
            </a:r>
          </a:p>
        </p:txBody>
      </p:sp>
    </p:spTree>
    <p:extLst>
      <p:ext uri="{BB962C8B-B14F-4D97-AF65-F5344CB8AC3E}">
        <p14:creationId xmlns:p14="http://schemas.microsoft.com/office/powerpoint/2010/main" val="30476616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laøm 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söông laáp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 nôû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töng böøng.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319 - LO LAØM VIEÄC MAU, ÑEÂM ÑEÁN KIA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8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Chuyeân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boùng cao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sieâng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naêng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naéng choùi.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319 - LO LAØM VIEÄC MAU, ÑEÂM ÑEÁN KIA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0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laøm 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taùc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319 - LO LAØM VIEÄC MAU, ÑEÂM ÑEÁN KIA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7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kia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319 - LO LAØM VIEÄC MAU,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ÑEÁN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KIA</a:t>
            </a:r>
          </a:p>
        </p:txBody>
      </p:sp>
    </p:spTree>
    <p:extLst>
      <p:ext uri="{BB962C8B-B14F-4D97-AF65-F5344CB8AC3E}">
        <p14:creationId xmlns:p14="http://schemas.microsoft.com/office/powerpoint/2010/main" val="361041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taän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nghæ kia kìa.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319 - LO LAØM VIEÄC MAU, ÑEÂM ÑEÁN KIA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4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Quang aâm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choùng qua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choùi.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319 - LO LAØM VIEÄC MAU, ÑEÂM ÑEÁN KIA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7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laøm 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taùc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319 - LO LAØM VIEÄC MAU, ÑEÂM ÑEÁN KIA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2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196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6</cp:revision>
  <dcterms:created xsi:type="dcterms:W3CDTF">2015-01-06T10:33:27Z</dcterms:created>
  <dcterms:modified xsi:type="dcterms:W3CDTF">2015-01-06T10:38:36Z</dcterms:modified>
</cp:coreProperties>
</file>