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0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25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98805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MÖØNG COÕI AÙ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RAØY HÖÔÛNG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 CHA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320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483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taïc moät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tröø Sa-tan,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ñem daân chuùng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nôi saùng.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320 - Möøng Coõi AÙ Raøy Höôûng Phöôùc Cha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59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Phao-loâ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doõi theo ôù ai, treøo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non nuùi chi ngaïi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 gai.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320 - Möøng Coõi AÙ Raøy Höôûng Phöôùc Cha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22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Ngaøy khaûi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 hoân yeán baøy,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hoøa ñieäu nhaïc phuøng nghinh thaùnh thay!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320 - Möøng Coõi AÙ Raøy Höôûng Phöôùc Cha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6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ban khen thöôûng cho tôù ngay, ñoäi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kim maõo, vinh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ngaøy nay!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320 - Möøng Coõi AÙ Raøy Höôûng Phöôùc Cha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58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nghe tieáng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keøn Chuùa taùi laâm,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hoan nghinh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reo ñoàng aâm.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320 - Möøng Coõi AÙ Raøy Höôûng Phöôùc Cha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79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Ñaøn troåi tieáng hoøa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khuùc xöôùng ngaâm,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Vua ban thöôûng phaân minh khoâng laàm.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320 - Möøng Coõi AÙ Raøy Höôûng Phöôùc Cha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4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Baøn tieäc ngoït ngaøo,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vinh thaêng,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höông thôm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ngaùt thay cay ñaéng.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320 - Möøng Coõi AÙ Raøy Höôûng Phöôùc Cha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39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Ñaïi thaéng nay,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ngoài beân Chuùa luoân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möøng thay.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320 - Möøng Coõi AÙ Raøy Höôûng Phöôùc Cha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50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Ngaøy khaûi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 hoân yeán baøy,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hoøa ñieäu nhaïc phuøng nghinh thaùnh thay!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320 - Möøng Coõi AÙ Raøy Höôûng Phöôùc Cha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8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ban khen thöôûng cho tôù ngay, ñoäi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kim maõo, vinh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ngaøy nay!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320 - Möøng Coõi AÙ Raøy Höôûng Phöôùc Cha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815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coõi AÙ raøy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höôûng phöôùc Cha,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ñem giaù cao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mua hoàn ta.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320 - Möøng Coõi AÙ Raøy Höôûng Phöôùc Cha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144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hôõi thaùnh ñoà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 khuùc thieâng,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nôi Thaùnh Kinh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taâm nguyeän.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320 - Möøng Coõi AÙ Raøy Höôûng Phöôùc Cha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66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Ñaïo hoïc ñaïo haønh thöôøng sieâng naêng, chieân aên chieân uoáng luoân lo laéng.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320 - Möøng Coõi AÙ Raøy Höôûng Phöôùc Cha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4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yeâu chieân,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naéng möa quyeát theo, treøo non nuùi ñaâu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ngaïi huøm beo.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320 - Möøng Coõi AÙ Raøy Höôûng Phöôùc Cha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30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Ngaøy khaûi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 hoân yeán baøy,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hoøa ñieäu nhaïc phuøng nghinh thaùnh thay!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320 - Möøng Coõi AÙ Raøy Höôûng Phöôùc Cha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22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ban khen thöôûng cho tôù ngay, ñoäi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kim maõo, vinh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ngaøy nay!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320 - Möøng Coõi AÙ Raøy Höôûng Phöôùc Cha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08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 quaû coù quyeàn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Chuùa toâi, khuyeân mau vôùt xong bao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 troâi.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320 - Möøng Coõi AÙ Raøy Höôûng Phöôùc Cha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Buoàn keû ñaém chìm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giöõa soùng ma, 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khoùc than nôi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 taø.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320 - Möøng Coõi AÙ Raøy Höôûng Phöôùc Cha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80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293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HP-Amazone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4</cp:revision>
  <dcterms:created xsi:type="dcterms:W3CDTF">2015-01-06T10:38:45Z</dcterms:created>
  <dcterms:modified xsi:type="dcterms:W3CDTF">2015-01-07T03:44:27Z</dcterms:modified>
</cp:coreProperties>
</file>