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8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0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6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9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98805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LOØNG ÖA THUAÄT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CHUYEÄN TÍCH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RAÁT HAY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322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8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öa oân maõi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nhöõng tích 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giuùp ích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mình.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1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hieän toâi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thuaät chuyeän naày,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anh ñöôïc roõ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ngoïn ngaønh.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Haèng ngaøy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öa keå chuyeän naày,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vaøo nöôùc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keå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keå tích cuõ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tröôùc nay,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öa thuaät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chuyeän tích raát hay,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vui ñöôïc nhaéc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khi thuaät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taâm naày möøng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rôõ thoûa thích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say!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5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öa oân tích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chaúng thoâi,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giuùp keû chöa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bieát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hoï nghe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söù maïng chuoäc toäi,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trong lôøi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Haèng ngaøy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öa keå chuyeän naày,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vaøo nöôùc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keå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keå tích cuõ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tröôùc nay,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öa thuaät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chuyeän tích raát hay, bao nhieâu vieäc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aån treân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060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öa thuaät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chuyeän tích raát hay,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ai daàu ñaõ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töôøng 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nhö coøn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khao khaùt nghe raøy,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tích quyù nhaát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voâ trong nöôùc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hieån vinh,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haùt khuùc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môùi naày.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7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laø chuyeän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thuaät ñaønh raønh,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thuaät caøng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vui vaày.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8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Haèng ngaøy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öa keå chuyeän naày,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vaøo nöôùc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keå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keå tích cuõ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tröôùc nay,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Christ thaät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hieån ai taøy,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Chuùa quyù meán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9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öa oân maõi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nhöõng tích 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ñuùng heát 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sai maûy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laøm thoûa maõn nguyeän voïng naày,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ngoaøi ra naøo coù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hay.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Haèng ngaøy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öa keå chuyeän naày,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vaøo nöôùc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keå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8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keå tích cuõ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tröôùc nay,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5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öa thuaät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chuyeän tích raát hay, ñem so moïi giaác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moäng vaøng.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76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Toaøn khoâng ñieàu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ñaùng so taøy,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truyeän tích khaùc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haún traàn gian.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322 - Loøng Öa Thuaät Chuyeän Tích Raát Hay</a:t>
            </a:r>
            <a:endParaRPr lang="en-US" sz="3600" b="1" spc="-15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354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HP-Amazone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</cp:lastModifiedBy>
  <cp:revision>6</cp:revision>
  <dcterms:created xsi:type="dcterms:W3CDTF">2015-01-10T15:58:26Z</dcterms:created>
  <dcterms:modified xsi:type="dcterms:W3CDTF">2015-02-02T14:47:05Z</dcterms:modified>
</cp:coreProperties>
</file>