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4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7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653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323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96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taän tình khuyeân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ai, cöù thieát tha khuyeân naøi. </a:t>
            </a:r>
          </a:p>
        </p:txBody>
      </p:sp>
    </p:spTree>
    <p:extLst>
      <p:ext uri="{BB962C8B-B14F-4D97-AF65-F5344CB8AC3E}">
        <p14:creationId xmlns:p14="http://schemas.microsoft.com/office/powerpoint/2010/main" val="229328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baèng loøng tha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quyeát taâm tin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ngay.</a:t>
            </a:r>
          </a:p>
        </p:txBody>
      </p:sp>
    </p:spTree>
    <p:extLst>
      <p:ext uri="{BB962C8B-B14F-4D97-AF65-F5344CB8AC3E}">
        <p14:creationId xmlns:p14="http://schemas.microsoft.com/office/powerpoint/2010/main" val="378892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lo vôùt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ñinh, cöùu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boû mình.</a:t>
            </a:r>
          </a:p>
        </p:txBody>
      </p:sp>
    </p:spTree>
    <p:extLst>
      <p:ext uri="{BB962C8B-B14F-4D97-AF65-F5344CB8AC3E}">
        <p14:creationId xmlns:p14="http://schemas.microsoft.com/office/powerpoint/2010/main" val="334081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giaøu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xoùt,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truøng sinh.</a:t>
            </a:r>
          </a:p>
        </p:txBody>
      </p:sp>
    </p:spTree>
    <p:extLst>
      <p:ext uri="{BB962C8B-B14F-4D97-AF65-F5344CB8AC3E}">
        <p14:creationId xmlns:p14="http://schemas.microsoft.com/office/powerpoint/2010/main" val="204663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loøng bò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loâi, cuoán giaùo linh choân vuøi.</a:t>
            </a:r>
          </a:p>
        </p:txBody>
      </p:sp>
    </p:spTree>
    <p:extLst>
      <p:ext uri="{BB962C8B-B14F-4D97-AF65-F5344CB8AC3E}">
        <p14:creationId xmlns:p14="http://schemas.microsoft.com/office/powerpoint/2010/main" val="343487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Thoaït gaëp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ñöa ñeán, nhen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laïi höøng.</a:t>
            </a:r>
          </a:p>
        </p:txBody>
      </p:sp>
    </p:spTree>
    <p:extLst>
      <p:ext uri="{BB962C8B-B14F-4D97-AF65-F5344CB8AC3E}">
        <p14:creationId xmlns:p14="http://schemas.microsoft.com/office/powerpoint/2010/main" val="406820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chaïm baøn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thöông, caûm xuùc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khoân löôøng.</a:t>
            </a:r>
          </a:p>
        </p:txBody>
      </p:sp>
    </p:spTree>
    <p:extLst>
      <p:ext uri="{BB962C8B-B14F-4D97-AF65-F5344CB8AC3E}">
        <p14:creationId xmlns:p14="http://schemas.microsoft.com/office/powerpoint/2010/main" val="165779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Nhòp ñaøn naêm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xöa, nay troåi vang khoâng heà ngöng.</a:t>
            </a:r>
          </a:p>
        </p:txBody>
      </p:sp>
    </p:spTree>
    <p:extLst>
      <p:ext uri="{BB962C8B-B14F-4D97-AF65-F5344CB8AC3E}">
        <p14:creationId xmlns:p14="http://schemas.microsoft.com/office/powerpoint/2010/main" val="11638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lo vôùt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ñinh, cöùu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boû mình.</a:t>
            </a:r>
          </a:p>
        </p:txBody>
      </p:sp>
    </p:spTree>
    <p:extLst>
      <p:ext uri="{BB962C8B-B14F-4D97-AF65-F5344CB8AC3E}">
        <p14:creationId xmlns:p14="http://schemas.microsoft.com/office/powerpoint/2010/main" val="400484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giaøu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xoùt,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truøng sinh.</a:t>
            </a:r>
          </a:p>
        </p:txBody>
      </p:sp>
    </p:spTree>
    <p:extLst>
      <p:ext uri="{BB962C8B-B14F-4D97-AF65-F5344CB8AC3E}">
        <p14:creationId xmlns:p14="http://schemas.microsoft.com/office/powerpoint/2010/main" val="112494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vöïc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luaân vong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saün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doøng. </a:t>
            </a:r>
          </a:p>
        </p:txBody>
      </p:sp>
    </p:spTree>
    <p:extLst>
      <p:ext uri="{BB962C8B-B14F-4D97-AF65-F5344CB8AC3E}">
        <p14:creationId xmlns:p14="http://schemas.microsoft.com/office/powerpoint/2010/main" val="2548310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vöïc ngöôøi luaân vong nay, aét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5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vieäc do linh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hanh thoâng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phaàn.</a:t>
            </a:r>
          </a:p>
        </p:txBody>
      </p:sp>
    </p:spTree>
    <p:extLst>
      <p:ext uri="{BB962C8B-B14F-4D97-AF65-F5344CB8AC3E}">
        <p14:creationId xmlns:p14="http://schemas.microsoft.com/office/powerpoint/2010/main" val="344561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gaëp thôøi khoâng, khoâng nao, daãn chuùng ñöôøng heïp vaøo.</a:t>
            </a:r>
          </a:p>
        </p:txBody>
      </p:sp>
    </p:spTree>
    <p:extLst>
      <p:ext uri="{BB962C8B-B14F-4D97-AF65-F5344CB8AC3E}">
        <p14:creationId xmlns:p14="http://schemas.microsoft.com/office/powerpoint/2010/main" val="182616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cuøng moïi phöông, Christ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thay toäi nhaân.</a:t>
            </a:r>
          </a:p>
        </p:txBody>
      </p:sp>
    </p:spTree>
    <p:extLst>
      <p:ext uri="{BB962C8B-B14F-4D97-AF65-F5344CB8AC3E}">
        <p14:creationId xmlns:p14="http://schemas.microsoft.com/office/powerpoint/2010/main" val="5285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lo vôùt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ñinh, cöùu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boû mình.</a:t>
            </a:r>
          </a:p>
        </p:txBody>
      </p:sp>
    </p:spTree>
    <p:extLst>
      <p:ext uri="{BB962C8B-B14F-4D97-AF65-F5344CB8AC3E}">
        <p14:creationId xmlns:p14="http://schemas.microsoft.com/office/powerpoint/2010/main" val="140024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giaøu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xoùt,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truøng sinh.</a:t>
            </a:r>
          </a:p>
        </p:txBody>
      </p:sp>
    </p:spTree>
    <p:extLst>
      <p:ext uri="{BB962C8B-B14F-4D97-AF65-F5344CB8AC3E}">
        <p14:creationId xmlns:p14="http://schemas.microsoft.com/office/powerpoint/2010/main" val="215398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thöông xoùt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chuùng thoaùt aùc,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moä phaàn.</a:t>
            </a:r>
          </a:p>
        </p:txBody>
      </p:sp>
    </p:spTree>
    <p:extLst>
      <p:ext uri="{BB962C8B-B14F-4D97-AF65-F5344CB8AC3E}">
        <p14:creationId xmlns:p14="http://schemas.microsoft.com/office/powerpoint/2010/main" val="91446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luïy vì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long ñong, ñôõ naâng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tuyeät voïng. </a:t>
            </a:r>
          </a:p>
        </p:txBody>
      </p:sp>
    </p:spTree>
    <p:extLst>
      <p:ext uri="{BB962C8B-B14F-4D97-AF65-F5344CB8AC3E}">
        <p14:creationId xmlns:p14="http://schemas.microsoft.com/office/powerpoint/2010/main" val="22331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danh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cöùu aân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nhaân.</a:t>
            </a:r>
          </a:p>
        </p:txBody>
      </p:sp>
    </p:spTree>
    <p:extLst>
      <p:ext uri="{BB962C8B-B14F-4D97-AF65-F5344CB8AC3E}">
        <p14:creationId xmlns:p14="http://schemas.microsoft.com/office/powerpoint/2010/main" val="82010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lo vôùt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ñinh, cöùu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boû mình.</a:t>
            </a:r>
          </a:p>
        </p:txBody>
      </p:sp>
    </p:spTree>
    <p:extLst>
      <p:ext uri="{BB962C8B-B14F-4D97-AF65-F5344CB8AC3E}">
        <p14:creationId xmlns:p14="http://schemas.microsoft.com/office/powerpoint/2010/main" val="4784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giaøu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xoùt,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truøng sinh.</a:t>
            </a:r>
          </a:p>
        </p:txBody>
      </p:sp>
    </p:spTree>
    <p:extLst>
      <p:ext uri="{BB962C8B-B14F-4D97-AF65-F5344CB8AC3E}">
        <p14:creationId xmlns:p14="http://schemas.microsoft.com/office/powerpoint/2010/main" val="332907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hoï laøm ngô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xaây tai, Chuùa vaãn thöông, troâng hoaøi. </a:t>
            </a:r>
          </a:p>
        </p:txBody>
      </p:sp>
    </p:spTree>
    <p:extLst>
      <p:ext uri="{BB962C8B-B14F-4D97-AF65-F5344CB8AC3E}">
        <p14:creationId xmlns:p14="http://schemas.microsoft.com/office/powerpoint/2010/main" val="420831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323 - LO VÖÏC NGÖÔØI LUAÂN VONG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5967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ñôïi hoan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nghinh 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nhaän Ngaøi.</a:t>
            </a:r>
          </a:p>
        </p:txBody>
      </p:sp>
    </p:spTree>
    <p:extLst>
      <p:ext uri="{BB962C8B-B14F-4D97-AF65-F5344CB8AC3E}">
        <p14:creationId xmlns:p14="http://schemas.microsoft.com/office/powerpoint/2010/main" val="204014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330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2015-02-02T14:47:13Z</dcterms:created>
  <dcterms:modified xsi:type="dcterms:W3CDTF">2015-02-02T15:05:00Z</dcterms:modified>
</cp:coreProperties>
</file>