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7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653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MAU QUAÊNG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324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3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cöù khoanh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ngoù ngaån ngô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 anh?</a:t>
            </a:r>
          </a:p>
        </p:txBody>
      </p:sp>
    </p:spTree>
    <p:extLst>
      <p:ext uri="{BB962C8B-B14F-4D97-AF65-F5344CB8AC3E}">
        <p14:creationId xmlns:p14="http://schemas.microsoft.com/office/powerpoint/2010/main" val="401427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saép cheát ñuoái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caàn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xuoáng ngay.</a:t>
            </a:r>
          </a:p>
        </p:txBody>
      </p:sp>
    </p:spTree>
    <p:extLst>
      <p:ext uri="{BB962C8B-B14F-4D97-AF65-F5344CB8AC3E}">
        <p14:creationId xmlns:p14="http://schemas.microsoft.com/office/powerpoint/2010/main" val="376265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Thuyeàn linh cöùu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sanh ñaâu! Mau cheøo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vöïc lieàn tay!</a:t>
            </a:r>
          </a:p>
        </p:txBody>
      </p:sp>
    </p:spTree>
    <p:extLst>
      <p:ext uri="{BB962C8B-B14F-4D97-AF65-F5344CB8AC3E}">
        <p14:creationId xmlns:p14="http://schemas.microsoft.com/office/powerpoint/2010/main" val="3957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Mau quaêng 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319810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kia ñang ba chìm,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noåi, mau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72430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Kíp vôùt keû ñaém troâi daäp doài.</a:t>
            </a:r>
          </a:p>
        </p:txBody>
      </p:sp>
    </p:spTree>
    <p:extLst>
      <p:ext uri="{BB962C8B-B14F-4D97-AF65-F5344CB8AC3E}">
        <p14:creationId xmlns:p14="http://schemas.microsoft.com/office/powerpoint/2010/main" val="167327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laém keû ñaém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 caàn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sanh.</a:t>
            </a:r>
          </a:p>
        </p:txBody>
      </p:sp>
    </p:spTree>
    <p:extLst>
      <p:ext uri="{BB962C8B-B14F-4D97-AF65-F5344CB8AC3E}">
        <p14:creationId xmlns:p14="http://schemas.microsoft.com/office/powerpoint/2010/main" val="273990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chuùng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khoå, quaù söùc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 nghò anh.</a:t>
            </a:r>
          </a:p>
        </p:txBody>
      </p:sp>
    </p:spTree>
    <p:extLst>
      <p:ext uri="{BB962C8B-B14F-4D97-AF65-F5344CB8AC3E}">
        <p14:creationId xmlns:p14="http://schemas.microsoft.com/office/powerpoint/2010/main" val="173227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Ngoïn gioù caùm doã,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ñaøo tai 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 vaây.</a:t>
            </a:r>
          </a:p>
        </p:txBody>
      </p:sp>
    </p:spTree>
    <p:extLst>
      <p:ext uri="{BB962C8B-B14F-4D97-AF65-F5344CB8AC3E}">
        <p14:creationId xmlns:p14="http://schemas.microsoft.com/office/powerpoint/2010/main" val="343884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loâi cuoán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xuoáng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vöïc saâu mòt muø thay.</a:t>
            </a:r>
          </a:p>
        </p:txBody>
      </p:sp>
    </p:spTree>
    <p:extLst>
      <p:ext uri="{BB962C8B-B14F-4D97-AF65-F5344CB8AC3E}">
        <p14:creationId xmlns:p14="http://schemas.microsoft.com/office/powerpoint/2010/main" val="162118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Luoàng soùng 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aùm xao, caàn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sanh.</a:t>
            </a:r>
          </a:p>
        </p:txBody>
      </p:sp>
    </p:spTree>
    <p:extLst>
      <p:ext uri="{BB962C8B-B14F-4D97-AF65-F5344CB8AC3E}">
        <p14:creationId xmlns:p14="http://schemas.microsoft.com/office/powerpoint/2010/main" val="1997400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Mau quaêng 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175783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kia ñang ba chìm,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noåi, mau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354112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Kíp vôùt keû ñaém troâi daäp doài.</a:t>
            </a:r>
          </a:p>
        </p:txBody>
      </p:sp>
    </p:spTree>
    <p:extLst>
      <p:ext uri="{BB962C8B-B14F-4D97-AF65-F5344CB8AC3E}">
        <p14:creationId xmlns:p14="http://schemas.microsoft.com/office/powerpoint/2010/main" val="356660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Muøa cöùu vôùt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sanh raøy mai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taát chung.</a:t>
            </a:r>
          </a:p>
        </p:txBody>
      </p:sp>
    </p:spTree>
    <p:extLst>
      <p:ext uri="{BB962C8B-B14F-4D97-AF65-F5344CB8AC3E}">
        <p14:creationId xmlns:p14="http://schemas.microsoft.com/office/powerpoint/2010/main" val="193135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beán meâ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maõi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dieät vong.</a:t>
            </a:r>
          </a:p>
        </p:txBody>
      </p:sp>
    </p:spTree>
    <p:extLst>
      <p:ext uri="{BB962C8B-B14F-4D97-AF65-F5344CB8AC3E}">
        <p14:creationId xmlns:p14="http://schemas.microsoft.com/office/powerpoint/2010/main" val="184815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khaéc gaáp ruùt,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ñöøng khoanh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khaùch quan.</a:t>
            </a:r>
          </a:p>
        </p:txBody>
      </p:sp>
    </p:spTree>
    <p:extLst>
      <p:ext uri="{BB962C8B-B14F-4D97-AF65-F5344CB8AC3E}">
        <p14:creationId xmlns:p14="http://schemas.microsoft.com/office/powerpoint/2010/main" val="247315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Lieäng daây cöùu caáp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ñaém trong beán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meâ laàm than.</a:t>
            </a:r>
          </a:p>
        </p:txBody>
      </p:sp>
    </p:spTree>
    <p:extLst>
      <p:ext uri="{BB962C8B-B14F-4D97-AF65-F5344CB8AC3E}">
        <p14:creationId xmlns:p14="http://schemas.microsoft.com/office/powerpoint/2010/main" val="10889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Mau quaêng 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418621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kia ñang ba chìm,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noåi, mau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94868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Kíp vôùt keû ñaém troâi daäp doài.</a:t>
            </a:r>
          </a:p>
        </p:txBody>
      </p:sp>
    </p:spTree>
    <p:extLst>
      <p:ext uri="{BB962C8B-B14F-4D97-AF65-F5344CB8AC3E}">
        <p14:creationId xmlns:p14="http://schemas.microsoft.com/office/powerpoint/2010/main" val="228555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laém anh 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chôi vôi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xanh.</a:t>
            </a:r>
          </a:p>
        </p:txBody>
      </p:sp>
    </p:spTree>
    <p:extLst>
      <p:ext uri="{BB962C8B-B14F-4D97-AF65-F5344CB8AC3E}">
        <p14:creationId xmlns:p14="http://schemas.microsoft.com/office/powerpoint/2010/main" val="213991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Hoaëc keû aáy voán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thuoäc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chuùng ta.</a:t>
            </a:r>
          </a:p>
        </p:txBody>
      </p:sp>
    </p:spTree>
    <p:extLst>
      <p:ext uri="{BB962C8B-B14F-4D97-AF65-F5344CB8AC3E}">
        <p14:creationId xmlns:p14="http://schemas.microsoft.com/office/powerpoint/2010/main" val="397336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ai daùm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 ñeå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vöïc hoï ra?</a:t>
            </a:r>
          </a:p>
        </p:txBody>
      </p:sp>
    </p:spTree>
    <p:extLst>
      <p:ext uri="{BB962C8B-B14F-4D97-AF65-F5344CB8AC3E}">
        <p14:creationId xmlns:p14="http://schemas.microsoft.com/office/powerpoint/2010/main" val="191160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Mau quaêng 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177260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kia ñang ba chìm,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noåi, mau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sanh!</a:t>
            </a:r>
          </a:p>
        </p:txBody>
      </p:sp>
    </p:spTree>
    <p:extLst>
      <p:ext uri="{BB962C8B-B14F-4D97-AF65-F5344CB8AC3E}">
        <p14:creationId xmlns:p14="http://schemas.microsoft.com/office/powerpoint/2010/main" val="255829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quaêng daây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sanh! Kíp vôùt keû ñaém troâi daäp doài.</a:t>
            </a:r>
          </a:p>
        </p:txBody>
      </p:sp>
    </p:spTree>
    <p:extLst>
      <p:ext uri="{BB962C8B-B14F-4D97-AF65-F5344CB8AC3E}">
        <p14:creationId xmlns:p14="http://schemas.microsoft.com/office/powerpoint/2010/main" val="349114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324 - MAU QUAÊNG DAÂY CÖÙU SANH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kíp laáy caùnh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maïnh quaêng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cöùu sanh.</a:t>
            </a:r>
          </a:p>
        </p:txBody>
      </p:sp>
    </p:spTree>
    <p:extLst>
      <p:ext uri="{BB962C8B-B14F-4D97-AF65-F5344CB8AC3E}">
        <p14:creationId xmlns:p14="http://schemas.microsoft.com/office/powerpoint/2010/main" val="397440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361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2015-02-02T15:05:17Z</dcterms:created>
  <dcterms:modified xsi:type="dcterms:W3CDTF">2015-02-02T15:32:47Z</dcterms:modified>
</cp:coreProperties>
</file>