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86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4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326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1516" y="21698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VÌ ANH TOÂI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CÖÙ KEÂU NAØI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72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3271" y="1981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Kòp hoài keøn vang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vôùi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 treân trôøi.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326 - VÌ ANH TOÂI CÖÙ KEÂU NAØI</a:t>
            </a:r>
          </a:p>
        </p:txBody>
      </p:sp>
    </p:spTree>
    <p:extLst>
      <p:ext uri="{BB962C8B-B14F-4D97-AF65-F5344CB8AC3E}">
        <p14:creationId xmlns:p14="http://schemas.microsoft.com/office/powerpoint/2010/main" val="97271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3271" y="1981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sao 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hoäi,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 vôùi toâi.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326 - VÌ ANH TOÂI CÖÙ KEÂU NAØI</a:t>
            </a:r>
          </a:p>
        </p:txBody>
      </p:sp>
    </p:spTree>
    <p:extLst>
      <p:ext uri="{BB962C8B-B14F-4D97-AF65-F5344CB8AC3E}">
        <p14:creationId xmlns:p14="http://schemas.microsoft.com/office/powerpoint/2010/main" val="18597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3271" y="1981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anh toâi cöù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 naøi, 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maët Ngaøi.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326 - VÌ ANH TOÂI CÖÙ KEÂU NAØI</a:t>
            </a:r>
          </a:p>
        </p:txBody>
      </p:sp>
    </p:spTree>
    <p:extLst>
      <p:ext uri="{BB962C8B-B14F-4D97-AF65-F5344CB8AC3E}">
        <p14:creationId xmlns:p14="http://schemas.microsoft.com/office/powerpoint/2010/main" val="131334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3271" y="1981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ñang caàu nguyeän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anh, luoân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anh.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326 - VÌ ANH TOÂI CÖÙ KEÂU NAØI</a:t>
            </a:r>
          </a:p>
        </p:txBody>
      </p:sp>
    </p:spTree>
    <p:extLst>
      <p:ext uri="{BB962C8B-B14F-4D97-AF65-F5344CB8AC3E}">
        <p14:creationId xmlns:p14="http://schemas.microsoft.com/office/powerpoint/2010/main" val="30141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Hieän taïi thieân quoác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coù baïch 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hoaøng.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326 - VÌ ANH TOÂI CÖÙ KEÂU NAØI</a:t>
            </a:r>
          </a:p>
        </p:txBody>
      </p:sp>
    </p:spTree>
    <p:extLst>
      <p:ext uri="{BB962C8B-B14F-4D97-AF65-F5344CB8AC3E}">
        <p14:creationId xmlns:p14="http://schemas.microsoft.com/office/powerpoint/2010/main" val="527246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3271" y="1981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Döï bò cho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loùng laùnh bao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haøo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326 - VÌ ANH TOÂI CÖÙ KEÂU NAØI</a:t>
            </a:r>
          </a:p>
        </p:txBody>
      </p:sp>
    </p:spTree>
    <p:extLst>
      <p:ext uri="{BB962C8B-B14F-4D97-AF65-F5344CB8AC3E}">
        <p14:creationId xmlns:p14="http://schemas.microsoft.com/office/powerpoint/2010/main" val="34505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3271" y="1981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Kòp hoài ñöôïc ban thöôûng, toâi laõnh chieác baïch y treân trôøi.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326 - VÌ ANH TOÂI CÖÙ KEÂU NAØI</a:t>
            </a:r>
          </a:p>
        </p:txBody>
      </p:sp>
    </p:spTree>
    <p:extLst>
      <p:ext uri="{BB962C8B-B14F-4D97-AF65-F5344CB8AC3E}">
        <p14:creationId xmlns:p14="http://schemas.microsoft.com/office/powerpoint/2010/main" val="4790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3271" y="1981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sao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chen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laõnh aùo vôùi toâi.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326 - VÌ ANH TOÂI CÖÙ KEÂU NAØI</a:t>
            </a:r>
          </a:p>
        </p:txBody>
      </p:sp>
    </p:spTree>
    <p:extLst>
      <p:ext uri="{BB962C8B-B14F-4D97-AF65-F5344CB8AC3E}">
        <p14:creationId xmlns:p14="http://schemas.microsoft.com/office/powerpoint/2010/main" val="406383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3271" y="1981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anh toâi cöù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 naøi, 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maët Ngaøi.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326 - VÌ ANH TOÂI CÖÙ KEÂU NAØI</a:t>
            </a:r>
          </a:p>
        </p:txBody>
      </p:sp>
    </p:spTree>
    <p:extLst>
      <p:ext uri="{BB962C8B-B14F-4D97-AF65-F5344CB8AC3E}">
        <p14:creationId xmlns:p14="http://schemas.microsoft.com/office/powerpoint/2010/main" val="366168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3271" y="1981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ñang caàu nguyeän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anh, luoân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anh.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326 - VÌ ANH TOÂI CÖÙ KEÂU NAØI</a:t>
            </a:r>
          </a:p>
        </p:txBody>
      </p:sp>
    </p:spTree>
    <p:extLst>
      <p:ext uri="{BB962C8B-B14F-4D97-AF65-F5344CB8AC3E}">
        <p14:creationId xmlns:p14="http://schemas.microsoft.com/office/powerpoint/2010/main" val="25540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Hieän giôø toâi coù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bieän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hoä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trôøi.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326 - VÌ ANH TOÂI CÖÙ KEÂU NAØI</a:t>
            </a:r>
          </a:p>
        </p:txBody>
      </p:sp>
    </p:spTree>
    <p:extLst>
      <p:ext uri="{BB962C8B-B14F-4D97-AF65-F5344CB8AC3E}">
        <p14:creationId xmlns:p14="http://schemas.microsoft.com/office/powerpoint/2010/main" val="109015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bình an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 gioáng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 yeân tònh.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326 - VÌ ANH TOÂI CÖÙ KEÂU NAØI</a:t>
            </a:r>
          </a:p>
        </p:txBody>
      </p:sp>
    </p:spTree>
    <p:extLst>
      <p:ext uri="{BB962C8B-B14F-4D97-AF65-F5344CB8AC3E}">
        <p14:creationId xmlns:p14="http://schemas.microsoft.com/office/powerpoint/2010/main" val="290510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3271" y="1981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beø trong döông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thaûy thaûy chaúng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töôøng minh.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326 - VÌ ANH TOÂI CÖÙ KEÂU NAØI</a:t>
            </a:r>
          </a:p>
        </p:txBody>
      </p:sp>
    </p:spTree>
    <p:extLst>
      <p:ext uri="{BB962C8B-B14F-4D97-AF65-F5344CB8AC3E}">
        <p14:creationId xmlns:p14="http://schemas.microsoft.com/office/powerpoint/2010/main" val="22169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3271" y="1981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nguoàn bình 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 Chuùa saùng taïo ban cho mình.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326 - VÌ ANH TOÂI CÖÙ KEÂU NAØI</a:t>
            </a:r>
          </a:p>
        </p:txBody>
      </p:sp>
    </p:spTree>
    <p:extLst>
      <p:ext uri="{BB962C8B-B14F-4D97-AF65-F5344CB8AC3E}">
        <p14:creationId xmlns:p14="http://schemas.microsoft.com/office/powerpoint/2010/main" val="162868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3271" y="1981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sao toâi troâng töôøng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huynh höôûng ôn an bình.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326 - VÌ ANH TOÂI CÖÙ KEÂU NAØI</a:t>
            </a:r>
          </a:p>
        </p:txBody>
      </p:sp>
    </p:spTree>
    <p:extLst>
      <p:ext uri="{BB962C8B-B14F-4D97-AF65-F5344CB8AC3E}">
        <p14:creationId xmlns:p14="http://schemas.microsoft.com/office/powerpoint/2010/main" val="15544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3271" y="1981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anh toâi cöù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 naøi, 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maët Ngaøi.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326 - VÌ ANH TOÂI CÖÙ KEÂU NAØI</a:t>
            </a:r>
          </a:p>
        </p:txBody>
      </p:sp>
    </p:spTree>
    <p:extLst>
      <p:ext uri="{BB962C8B-B14F-4D97-AF65-F5344CB8AC3E}">
        <p14:creationId xmlns:p14="http://schemas.microsoft.com/office/powerpoint/2010/main" val="17351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3271" y="1981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ñang caàu nguyeän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anh, luoân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anh.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326 - VÌ ANH TOÂI CÖÙ KEÂU NAØI</a:t>
            </a:r>
          </a:p>
        </p:txBody>
      </p:sp>
    </p:spTree>
    <p:extLst>
      <p:ext uri="{BB962C8B-B14F-4D97-AF65-F5344CB8AC3E}">
        <p14:creationId xmlns:p14="http://schemas.microsoft.com/office/powerpoint/2010/main" val="37193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 kíp thuaät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ngöôøi.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326 - VÌ ANH TOÂI CÖÙ KEÂU NAØI</a:t>
            </a:r>
          </a:p>
        </p:txBody>
      </p:sp>
    </p:spTree>
    <p:extLst>
      <p:ext uri="{BB962C8B-B14F-4D97-AF65-F5344CB8AC3E}">
        <p14:creationId xmlns:p14="http://schemas.microsoft.com/office/powerpoint/2010/main" val="344322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3271" y="1981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Raèng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yeâu meán, chính Cöùu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toâi.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326 - VÌ ANH TOÂI CÖÙ KEÂU NAØI</a:t>
            </a:r>
          </a:p>
        </p:txBody>
      </p:sp>
    </p:spTree>
    <p:extLst>
      <p:ext uri="{BB962C8B-B14F-4D97-AF65-F5344CB8AC3E}">
        <p14:creationId xmlns:p14="http://schemas.microsoft.com/office/powerpoint/2010/main" val="29413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3271" y="1981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caàu Jeâsus cöùu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laém keû cuøng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trôøi.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326 - VÌ ANH TOÂI CÖÙ KEÂU NAØI</a:t>
            </a:r>
          </a:p>
        </p:txBody>
      </p:sp>
    </p:spTree>
    <p:extLst>
      <p:ext uri="{BB962C8B-B14F-4D97-AF65-F5344CB8AC3E}">
        <p14:creationId xmlns:p14="http://schemas.microsoft.com/office/powerpoint/2010/main" val="270677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3271" y="1981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nghe anh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nghe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roài.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326 - VÌ ANH TOÂI CÖÙ KEÂU NAØI</a:t>
            </a:r>
          </a:p>
        </p:txBody>
      </p:sp>
    </p:spTree>
    <p:extLst>
      <p:ext uri="{BB962C8B-B14F-4D97-AF65-F5344CB8AC3E}">
        <p14:creationId xmlns:p14="http://schemas.microsoft.com/office/powerpoint/2010/main" val="124378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3271" y="1981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beø nôi döông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ai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toâi.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326 - VÌ ANH TOÂI CÖÙ KEÂU NAØI</a:t>
            </a:r>
          </a:p>
        </p:txBody>
      </p:sp>
    </p:spTree>
    <p:extLst>
      <p:ext uri="{BB962C8B-B14F-4D97-AF65-F5344CB8AC3E}">
        <p14:creationId xmlns:p14="http://schemas.microsoft.com/office/powerpoint/2010/main" val="73632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3271" y="1981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anh toâi cöù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 naøi, 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maët Ngaøi.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326 - VÌ ANH TOÂI CÖÙ KEÂU NAØI</a:t>
            </a:r>
          </a:p>
        </p:txBody>
      </p:sp>
    </p:spTree>
    <p:extLst>
      <p:ext uri="{BB962C8B-B14F-4D97-AF65-F5344CB8AC3E}">
        <p14:creationId xmlns:p14="http://schemas.microsoft.com/office/powerpoint/2010/main" val="70408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3271" y="1981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ñang caàu nguyeän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anh, luoân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anh.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326 - VÌ ANH TOÂI CÖÙ KEÂU NAØI</a:t>
            </a:r>
          </a:p>
        </p:txBody>
      </p:sp>
    </p:spTree>
    <p:extLst>
      <p:ext uri="{BB962C8B-B14F-4D97-AF65-F5344CB8AC3E}">
        <p14:creationId xmlns:p14="http://schemas.microsoft.com/office/powerpoint/2010/main" val="637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3271" y="1981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duøng söï eâm aùi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saên soùc,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 gìn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326 - VÌ ANH TOÂI CÖÙ KEÂU NAØI</a:t>
            </a:r>
          </a:p>
        </p:txBody>
      </p:sp>
    </p:spTree>
    <p:extLst>
      <p:ext uri="{BB962C8B-B14F-4D97-AF65-F5344CB8AC3E}">
        <p14:creationId xmlns:p14="http://schemas.microsoft.com/office/powerpoint/2010/main" val="191300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3271" y="1981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mong Christ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 ra Cöùu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hoâm nay.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326 - VÌ ANH TOÂI CÖÙ KEÂU NAØI</a:t>
            </a:r>
          </a:p>
        </p:txBody>
      </p:sp>
    </p:spTree>
    <p:extLst>
      <p:ext uri="{BB962C8B-B14F-4D97-AF65-F5344CB8AC3E}">
        <p14:creationId xmlns:p14="http://schemas.microsoft.com/office/powerpoint/2010/main" val="35225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3271" y="1981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anh toâi cöù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 naøi, 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maët Ngaøi.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326 - VÌ ANH TOÂI CÖÙ KEÂU NAØI</a:t>
            </a:r>
          </a:p>
        </p:txBody>
      </p:sp>
    </p:spTree>
    <p:extLst>
      <p:ext uri="{BB962C8B-B14F-4D97-AF65-F5344CB8AC3E}">
        <p14:creationId xmlns:p14="http://schemas.microsoft.com/office/powerpoint/2010/main" val="42794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3271" y="1981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ñang caàu nguyeän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anh, luoân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anh.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326 - VÌ ANH TOÂI CÖÙ KEÂU NAØI</a:t>
            </a:r>
          </a:p>
        </p:txBody>
      </p:sp>
    </p:spTree>
    <p:extLst>
      <p:ext uri="{BB962C8B-B14F-4D97-AF65-F5344CB8AC3E}">
        <p14:creationId xmlns:p14="http://schemas.microsoft.com/office/powerpoint/2010/main" val="12153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Hieän thôøi toâi coù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giuùp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troâng caäy.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326 - VÌ ANH TOÂI CÖÙ KEÂU NAØI</a:t>
            </a:r>
          </a:p>
        </p:txBody>
      </p:sp>
    </p:spTree>
    <p:extLst>
      <p:ext uri="{BB962C8B-B14F-4D97-AF65-F5344CB8AC3E}">
        <p14:creationId xmlns:p14="http://schemas.microsoft.com/office/powerpoint/2010/main" val="271100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3271" y="1981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Raèng taïi nôi thieân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quoác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vónh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vieãn,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 thay.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326 - VÌ ANH TOÂI CÖÙ KEÂU NAØI</a:t>
            </a:r>
          </a:p>
        </p:txBody>
      </p:sp>
    </p:spTree>
    <p:extLst>
      <p:ext uri="{BB962C8B-B14F-4D97-AF65-F5344CB8AC3E}">
        <p14:creationId xmlns:p14="http://schemas.microsoft.com/office/powerpoint/2010/main" val="291283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477</Words>
  <Application>Microsoft Office PowerPoint</Application>
  <PresentationFormat>On-screen Show (4:3)</PresentationFormat>
  <Paragraphs>62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2011-11-02T04:50:59Z</dcterms:created>
  <dcterms:modified xsi:type="dcterms:W3CDTF">2012-09-15T09:31:20Z</dcterms:modified>
</cp:coreProperties>
</file>