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327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1516" y="24160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CHIEÁU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3966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lu môø,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cao, baïn naøo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bieån bao ngöôøi gaëp baõo.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97264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troâng bôø,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choáng cheøo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 röôït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6710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ñaêng, chieáu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5313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 thuû kìa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hieåm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9091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baïn nhôø Ñaáng Hoa tieâu ñaïi quyeàn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thaéng ba ñaøo, nguy bieán.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58722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tia saùng thaàn, thaønh naêng thaùp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roïi keû traàm luaân.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5971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ñaêng, chieáu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39329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 thuû kìa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hieåm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147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ñaïi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soi raïng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Thaùnh,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 saùng.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893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giao vieäc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 thaùp naày, haèng ñeâm chieáu nôi bieån traàn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3733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ñaêng, chieáu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40020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 thuû kìa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hieåm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0312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toäi 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ñen muø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noä gioáng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bao phuû.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31790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ñeânh 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maét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0792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ñaêng, chieáu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6100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 thuû kìa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hieåm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3144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2012-09-15T10:01:29Z</dcterms:created>
  <dcterms:modified xsi:type="dcterms:W3CDTF">2012-09-15T10:08:00Z</dcterms:modified>
</cp:coreProperties>
</file>