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2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9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331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BUOÅI MAI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RÖÏC RÔÕ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41010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712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8710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6823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 hö hoaïi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ngay theå vinh quang ñeïp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7888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danh hieäu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ra gì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höôûng danh hieäu uy quyeàn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4098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147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41026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7239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2504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 mai röïc rôõ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ngaøy soi,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ñaâu ñaém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môø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496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thôøi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khoâng luïy chan,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gian aùc, tai 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taùn.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8567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cai trò boán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bình an, dôøi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thieân ñaøng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408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5051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8003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5698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2528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löôõi mieäng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 tích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laï quaù.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8145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thieân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ñoàng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1402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0190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7451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 mai röïc rôõ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maø toâi vuøng thöùc trong ngaøy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467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196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8073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 mai röïc rôõ,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ta thaáy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 ñeïp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8548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röôùc vaøo ngay, nghìn thöôû ta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sum vaày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1196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8458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6052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873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5856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OÀ, naày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tia saùng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mau thöïc hieän.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1600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ta ngoùng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cho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248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nguyeän: “Ngaøy cöïc laïc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2956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ban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mau,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neân!”.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29717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ban ngaøy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hieän ra, taän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caûnh phaân ly buoàn baõ.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18055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cöûa trôøi taáu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hoaøn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gôõ töôi cöôøi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heà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331 - BUOÅI MAI RÖÏC RÔÕ</a:t>
            </a:r>
          </a:p>
        </p:txBody>
      </p:sp>
    </p:spTree>
    <p:extLst>
      <p:ext uri="{BB962C8B-B14F-4D97-AF65-F5344CB8AC3E}">
        <p14:creationId xmlns:p14="http://schemas.microsoft.com/office/powerpoint/2010/main" val="37508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502</Words>
  <Application>Microsoft Office PowerPoint</Application>
  <PresentationFormat>On-screen Show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2011-11-02T06:29:12Z</dcterms:created>
  <dcterms:modified xsi:type="dcterms:W3CDTF">2012-09-15T10:10:22Z</dcterms:modified>
</cp:coreProperties>
</file>