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332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THAY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Caáp cho phaàn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 moät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236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ñöôïc nhìn maët Chaân Chuùa ngaøy ngaøy ngaøy töôi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41762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thaät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9441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thay cho toâi, vinh dieäu voâ ñoái!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thay cho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5313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bôûi ôn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thaáy maët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4774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baáy, aáy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970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thoûa maõn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khi gaëp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beø 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159783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vui möøng gioáng soâng daøi chaûy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toâi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7146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ñöôïc nhìn Jeâsus mæm cöôøi cöôøi ñaày khoan khoaùi.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0545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thaät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9889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thöû thaùch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 löïc ñôøi 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chung taát.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6177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thay cho toâi, vinh dieäu voâ ñoái!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thay cho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2183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bôûi ôn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thaáy maët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3174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baáy, aáy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1731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caäp beán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an daät.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4378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gaàn Jeâsus, Ñaáng yeâu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0343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thaät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4288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Vinh thay cho toâi, vinh dieäu voâ ñoái!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thay cho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23335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bôûi ôn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thaáy maët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585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baáy, aáy vinh dieäu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9306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aân hueä daøy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lai laùng.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332 - VINH THAY CHO TOÂI</a:t>
            </a:r>
          </a:p>
        </p:txBody>
      </p:sp>
    </p:spTree>
    <p:extLst>
      <p:ext uri="{BB962C8B-B14F-4D97-AF65-F5344CB8AC3E}">
        <p14:creationId xmlns:p14="http://schemas.microsoft.com/office/powerpoint/2010/main" val="37414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304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2011-11-02T06:43:50Z</dcterms:created>
  <dcterms:modified xsi:type="dcterms:W3CDTF">2012-09-15T10:11:06Z</dcterms:modified>
</cp:coreProperties>
</file>