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52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90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2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335</a:t>
            </a:r>
            <a:endParaRPr lang="en-US" sz="32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1516" y="1700748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AI ÑOÙ KHOAÙC BAÏCH Y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RÔÕ RAØNG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87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beán Ca-na-an </a:t>
            </a:r>
          </a:p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taùi phuøng, oâi phuùt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hoan laïc voâ cuøng!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335 - AI ÑOÙ KHOAÙC BAÏCH Y RÔÕ RAØNG</a:t>
            </a:r>
          </a:p>
        </p:txBody>
      </p:sp>
    </p:spTree>
    <p:extLst>
      <p:ext uri="{BB962C8B-B14F-4D97-AF65-F5344CB8AC3E}">
        <p14:creationId xmlns:p14="http://schemas.microsoft.com/office/powerpoint/2010/main" val="2747522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ñöôïc gaëp gôõ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thieát xöa kia,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döùt ngay tình caûnh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chia lìa.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335 - AI ÑOÙ KHOAÙC BAÏCH Y RÔÕ RAØNG</a:t>
            </a:r>
          </a:p>
        </p:txBody>
      </p:sp>
    </p:spTree>
    <p:extLst>
      <p:ext uri="{BB962C8B-B14F-4D97-AF65-F5344CB8AC3E}">
        <p14:creationId xmlns:p14="http://schemas.microsoft.com/office/powerpoint/2010/main" val="21630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Saàu xöa chaâu luïy lau khoù raùo, nay hoùa ñeïp töôi döôøng bao!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335 - AI ÑOÙ KHOAÙC BAÏCH Y RÔÕ RAØNG</a:t>
            </a:r>
          </a:p>
        </p:txBody>
      </p:sp>
    </p:spTree>
    <p:extLst>
      <p:ext uri="{BB962C8B-B14F-4D97-AF65-F5344CB8AC3E}">
        <p14:creationId xmlns:p14="http://schemas.microsoft.com/office/powerpoint/2010/main" val="79785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Nghìn thu cuøng nhau haân hoan nôi ñaáy,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treû coâi, vôï goùa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vaày.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335 - AI ÑOÙ KHOAÙC BAÏCH Y RÔÕ RAØNG</a:t>
            </a:r>
          </a:p>
        </p:txBody>
      </p:sp>
    </p:spTree>
    <p:extLst>
      <p:ext uri="{BB962C8B-B14F-4D97-AF65-F5344CB8AC3E}">
        <p14:creationId xmlns:p14="http://schemas.microsoft.com/office/powerpoint/2010/main" val="19361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Chieân thaùnh bôûi toäi nhaân cheát thay, mau ñeán xem hoàng aân raøy.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335 - AI ÑOÙ KHOAÙC BAÏCH Y RÔÕ RAØNG</a:t>
            </a:r>
          </a:p>
        </p:txBody>
      </p:sp>
    </p:spTree>
    <p:extLst>
      <p:ext uri="{BB962C8B-B14F-4D97-AF65-F5344CB8AC3E}">
        <p14:creationId xmlns:p14="http://schemas.microsoft.com/office/powerpoint/2010/main" val="393729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löïa ñaày soå vaøng tuyeån daân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 cai trò caùch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 oai.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335 - AI ÑOÙ KHOAÙC BAÏCH Y RÔÕ RAØNG</a:t>
            </a:r>
          </a:p>
        </p:txBody>
      </p:sp>
    </p:spTree>
    <p:extLst>
      <p:ext uri="{BB962C8B-B14F-4D97-AF65-F5344CB8AC3E}">
        <p14:creationId xmlns:p14="http://schemas.microsoft.com/office/powerpoint/2010/main" val="59538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Nguyeàn tia Hi voïng muoân nöôùc toûa, daân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khoå ñaøy öôùc hoài gia.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335 - AI ÑOÙ KHOAÙC BAÏCH Y RÔÕ RAØNG</a:t>
            </a:r>
          </a:p>
        </p:txBody>
      </p:sp>
    </p:spTree>
    <p:extLst>
      <p:ext uri="{BB962C8B-B14F-4D97-AF65-F5344CB8AC3E}">
        <p14:creationId xmlns:p14="http://schemas.microsoft.com/office/powerpoint/2010/main" val="177543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Ñieàm laï döï ngoân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 cho mau tôùi,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tôùi mau, hoaøng töû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335 - AI ÑOÙ KHOAÙC BAÏCH Y RÔÕ RAØNG</a:t>
            </a:r>
          </a:p>
        </p:txBody>
      </p:sp>
    </p:spTree>
    <p:extLst>
      <p:ext uri="{BB962C8B-B14F-4D97-AF65-F5344CB8AC3E}">
        <p14:creationId xmlns:p14="http://schemas.microsoft.com/office/powerpoint/2010/main" val="144790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ñoù khoaùc baïch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 rôõ raøng, nhaân soá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 vaïn dö ngaøn?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335 - AI ÑOÙ KHOAÙC BAÏCH Y RÔÕ RAØNG</a:t>
            </a:r>
          </a:p>
        </p:txBody>
      </p:sp>
    </p:spTree>
    <p:extLst>
      <p:ext uri="{BB962C8B-B14F-4D97-AF65-F5344CB8AC3E}">
        <p14:creationId xmlns:p14="http://schemas.microsoft.com/office/powerpoint/2010/main" val="167607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 laø ngöôøi thaùnh ñöôïc cöùu haân hoan, nhoùm treân ñöôøng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chieáu haøo quang.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335 - AI ÑOÙ KHOAÙC BAÏCH Y RÔÕ RAØNG</a:t>
            </a:r>
          </a:p>
        </p:txBody>
      </p:sp>
    </p:spTree>
    <p:extLst>
      <p:ext uri="{BB962C8B-B14F-4D97-AF65-F5344CB8AC3E}">
        <p14:creationId xmlns:p14="http://schemas.microsoft.com/office/powerpoint/2010/main" val="364144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côn tranh huøng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ñaõ maõn, cheát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choùc, toäi oâ ñaø tan.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335 - AI ÑOÙ KHOAÙC BAÏCH Y RÔÕ RAØNG</a:t>
            </a:r>
          </a:p>
        </p:txBody>
      </p:sp>
    </p:spTree>
    <p:extLst>
      <p:ext uri="{BB962C8B-B14F-4D97-AF65-F5344CB8AC3E}">
        <p14:creationId xmlns:p14="http://schemas.microsoft.com/office/powerpoint/2010/main" val="318283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Hoàng moân töø ñaây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luoân môû ñaáy,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röôùc quaân ñaïi thaéng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vaày.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335 - AI ÑOÙ KHOAÙC BAÏCH Y RÔÕ RAØNG</a:t>
            </a:r>
          </a:p>
        </p:txBody>
      </p:sp>
    </p:spTree>
    <p:extLst>
      <p:ext uri="{BB962C8B-B14F-4D97-AF65-F5344CB8AC3E}">
        <p14:creationId xmlns:p14="http://schemas.microsoft.com/office/powerpoint/2010/main" val="287324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baáy, khuùc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 reo khaép thieân ñòa sôn haø!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335 - AI ÑOÙ KHOAÙC BAÏCH Y RÔÕ RAØNG</a:t>
            </a:r>
          </a:p>
        </p:txBody>
      </p:sp>
    </p:spTree>
    <p:extLst>
      <p:ext uri="{BB962C8B-B14F-4D97-AF65-F5344CB8AC3E}">
        <p14:creationId xmlns:p14="http://schemas.microsoft.com/office/powerpoint/2010/main" val="28155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vaøn caàm saét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reàn tieáng vang xa,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baùo tröôùc giôø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khaûi hoaøn ca.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335 - AI ÑOÙ KHOAÙC BAÏCH Y RÔÕ RAØNG</a:t>
            </a:r>
          </a:p>
        </p:txBody>
      </p:sp>
    </p:spTree>
    <p:extLst>
      <p:ext uri="{BB962C8B-B14F-4D97-AF65-F5344CB8AC3E}">
        <p14:creationId xmlns:p14="http://schemas.microsoft.com/office/powerpoint/2010/main" val="348951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kia oâi, vaät,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 thaûy caû, duy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chæ vì ngöôøi taïo ra.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335 - AI ÑOÙ KHOAÙC BAÏCH Y RÔÕ RAØNG</a:t>
            </a:r>
          </a:p>
        </p:txBody>
      </p:sp>
    </p:spTree>
    <p:extLst>
      <p:ext uri="{BB962C8B-B14F-4D97-AF65-F5344CB8AC3E}">
        <p14:creationId xmlns:p14="http://schemas.microsoft.com/office/powerpoint/2010/main" val="188316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Phaøm ai ngaøy nay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thöông vöông vaán, thöôûng ban ngaøy aáy muoân phaàn.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335 - AI ÑOÙ KHOAÙC BAÏCH Y RÔÕ RAØNG</a:t>
            </a:r>
          </a:p>
        </p:txBody>
      </p:sp>
    </p:spTree>
    <p:extLst>
      <p:ext uri="{BB962C8B-B14F-4D97-AF65-F5344CB8AC3E}">
        <p14:creationId xmlns:p14="http://schemas.microsoft.com/office/powerpoint/2010/main" val="141797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295</Words>
  <Application>Microsoft Office PowerPoint</Application>
  <PresentationFormat>On-screen Show (4:3)</PresentationFormat>
  <Paragraphs>35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2011-11-02T09:10:29Z</dcterms:created>
  <dcterms:modified xsi:type="dcterms:W3CDTF">2012-09-15T12:07:23Z</dcterms:modified>
</cp:coreProperties>
</file>