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336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24605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GIÔØ DANH SAÙCH TUYEÂN ÑOÏC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vinh hieån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chaúng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phaân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9163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con caùi 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thaûy nhoùm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haân hoan ôû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cung raïng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4042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xöôùng,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68828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ñoïc, vui quaù vui! Khi danh saùch tuyeân ñoïc, vui quaù vui!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30125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2226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saùch khôûi xöôùng möøng nghe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826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mai sôùm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saåm toái ta luoân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haêng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haùi chaêm lo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vieäc Ngaøi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9042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 ra aùi ñöùc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ñoaùi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laï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4657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Ñôøi nay keát thuùc,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aáy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chaám döùt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 khieán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phen leä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nhoaø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5455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xöôùng,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3548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Thôøi gian 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chaám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döùt luùc tieáng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loa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rao tin Chuùa 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laâm töø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trôøi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1459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ñoïc, vui quaù vui! Khi danh saùch tuyeân ñoïc, vui quaù vui!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7218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3521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saùch khôûi xöôùng möøng nghe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31883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seõ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aùnh 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maõi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choang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ñeïp töôi.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74430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Moïi daân ñaéc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ñaát,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bay leân vui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nhoùm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kia bôø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0757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khôûi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xöôùng, möøng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25897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tuyeân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ñoïc, vui quaù vui! Khi danh saùch tuyeân ñoïc, vui quaù vui!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5777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danh saùch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xöôùng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 thaät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vui!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33083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danh saùch khôûi xöôùng möøng nghe </a:t>
            </a:r>
            <a:b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goïi toâi.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21413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32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minh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rôõ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keû cheát trong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böôùc ra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 phaàn.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336 - GIÔØ DANH SAÙCH TUYEÂN ÑOÏC</a:t>
            </a:r>
          </a:p>
        </p:txBody>
      </p:sp>
    </p:spTree>
    <p:extLst>
      <p:ext uri="{BB962C8B-B14F-4D97-AF65-F5344CB8AC3E}">
        <p14:creationId xmlns:p14="http://schemas.microsoft.com/office/powerpoint/2010/main" val="183866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273</Words>
  <Application>Microsoft Office PowerPoint</Application>
  <PresentationFormat>On-screen Show (4:3)</PresentationFormat>
  <Paragraphs>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8</cp:revision>
  <dcterms:created xsi:type="dcterms:W3CDTF">2011-11-02T09:20:59Z</dcterms:created>
  <dcterms:modified xsi:type="dcterms:W3CDTF">2012-09-15T12:08:02Z</dcterms:modified>
</cp:coreProperties>
</file>