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5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6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7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9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C:\Documents and Settings\Loc Kha\Desktop\113113842.jpg"/>
          <p:cNvPicPr>
            <a:picLocks noChangeAspect="1" noChangeArrowheads="1"/>
          </p:cNvPicPr>
          <p:nvPr userDrawn="1"/>
        </p:nvPicPr>
        <p:blipFill>
          <a:blip r:embed="rId4">
            <a:lum bright="10000" contrast="10000"/>
          </a:blip>
          <a:srcRect r="77521"/>
          <a:stretch>
            <a:fillRect/>
          </a:stretch>
        </p:blipFill>
        <p:spPr bwMode="auto">
          <a:xfrm flipH="1">
            <a:off x="7086600" y="0"/>
            <a:ext cx="205492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23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Documents and Settings\Member's LKC\Desktop\Picture1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865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944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5520" y="1371600"/>
            <a:ext cx="5447325" cy="501675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Righ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1200"/>
              </a:spcBef>
            </a:pP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TOÂI HAÙ PHAÛI </a:t>
            </a:r>
            <a:b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</a:b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ÑÖA ÑEÁN </a:t>
            </a: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NÔI </a:t>
            </a:r>
            <a: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/>
            </a:r>
            <a:b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</a:br>
            <a: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THIEÂN </a:t>
            </a: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TOØA </a:t>
            </a:r>
            <a:b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</a:b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CHAÊNG?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8600"/>
            <a:ext cx="7086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latin typeface="VNI-Peignot" pitchFamily="2" charset="0"/>
              </a:rPr>
              <a:t>TOÂN VINH CHUÙA – THAÙNH CA 337</a:t>
            </a:r>
          </a:p>
        </p:txBody>
      </p:sp>
    </p:spTree>
    <p:extLst>
      <p:ext uri="{BB962C8B-B14F-4D97-AF65-F5344CB8AC3E}">
        <p14:creationId xmlns:p14="http://schemas.microsoft.com/office/powerpoint/2010/main" val="73732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5612249"/>
            <a:ext cx="762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337 - TOÂI HAÙ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PHAÛI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ÑEÁN NÔI THIEÂN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TOØA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latin typeface="VNI-Aptima" pitchFamily="2" charset="0"/>
              </a:rPr>
              <a:t>5.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thaåm phaùn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 neáu khoâng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raøy, Chuùa cho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am töôøng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3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Nguyeàn ñöôïc hoøa thaân trong Cha nhaân aùi, tröôùc khi toâi ra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toøa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5612249"/>
            <a:ext cx="762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337 - TOÂI HAÙ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PHAÛI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ÑEÁN NÔI THIEÂN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TOØA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7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5612249"/>
            <a:ext cx="762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337 - TOÂI HAÙ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PHAÛI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ÑEÁN NÔI THIEÂN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TOØA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prstClr val="black"/>
                </a:solidFill>
                <a:latin typeface="VNI-Aptima" pitchFamily="2" charset="0"/>
              </a:rPr>
              <a:t>1.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haù phaûi ñöa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nôi thieân toøa,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ñoái chaát tröôùc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 Toaøn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3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moïi taâm tö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 khoâng, gian traù,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hö ngoân sinh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thôøi chaêng?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5612249"/>
            <a:ext cx="762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337 - TOÂI HAÙ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PHAÛI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ÑEÁN NÔI THIEÂN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TOØA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400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5612249"/>
            <a:ext cx="762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337 - TOÂI HAÙ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PHAÛI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ÑEÁN NÔI THIEÂN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TOØA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latin typeface="VNI-Aptima" pitchFamily="2" charset="0"/>
              </a:rPr>
              <a:t>2.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nhöõng choã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 kín trong taâm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chaúng bao laâu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loä ngay.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6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Tuøy vieäc hoâm nay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cö xöû ñaáy,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khen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phaït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5612249"/>
            <a:ext cx="762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337 - TOÂI HAÙ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PHAÛI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ÑEÁN NÔI THIEÂN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TOØA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2108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5612249"/>
            <a:ext cx="762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337 - TOÂI HAÙ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PHAÛI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ÑEÁN NÔI THIEÂN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TOØA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latin typeface="VNI-Aptima" pitchFamily="2" charset="0"/>
              </a:rPr>
              <a:t>3.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theá chính toâi ñaùng neân e gìn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taâm tö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ngoân haønh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3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ngaøy töông lai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khoân giaáu kín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ngoâi toân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nghieâm trình khai.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5612249"/>
            <a:ext cx="762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337 - TOÂI HAÙ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PHAÛI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ÑEÁN NÔI THIEÂN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TOØA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10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5612249"/>
            <a:ext cx="762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337 - TOÂI HAÙ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PHAÛI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ÑEÁN NÔI THIEÂN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TOØA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latin typeface="VNI-Aptima" pitchFamily="2" charset="0"/>
              </a:rPr>
              <a:t>4.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Ñaáng naém cheát soáng trong tay Ngaøi, giuùp söùc thöùc canh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ñôïi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17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 haønh ngoân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luoân khoâng saùi, giuùp böôùc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ñöôøng ngay.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5612249"/>
            <a:ext cx="762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337 - TOÂI HAÙ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PHAÛI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ÑEÁN NÔI THIEÂN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TOØA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84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210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2012-09-15T09:13:53Z</dcterms:created>
  <dcterms:modified xsi:type="dcterms:W3CDTF">2012-09-15T12:11:10Z</dcterms:modified>
</cp:coreProperties>
</file>