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1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3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338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1124" y="177694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THAØNH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GIEÂ-RU-SA-LEM BAÈNG VAØNG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71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ngoâi Ña-vít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nôi naày, vaøo ñaây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 caûnh saàu than.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6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Khaûi ca reo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doäi thay,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tieáng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tieäc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2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bao ngöôøi theo Nguyeân Soaùi tröôùc,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chieán thaéng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quaân huøng cöôøng.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thöôûng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muoân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khoaùc aùo traéng tinh laï thöôøng.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queâ thaät meán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treân trôøi, thoaït nghe caûm xuùc leä rôi.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Thöùc thaâu naêm canh khoâng heà ngôi,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töôûng thaáy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laønh ngöôi.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Vöøa nghe thuaät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 ngöôi,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 döôøng uoáng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thuoác nhö xoa daàu.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taâm theâm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thöông, bình yeân vôùi söùc soáng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nhieäm maàu.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queâ ñaày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ngoït ngaøo laø queâ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 Chuùa choïn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queâ 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vui döôøng bao,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 keû öôùc 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ngay!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7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3242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Gieâ-ru-sa-lem baèng vaøng,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ñöôïm ôn söõa quí,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maät 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ôn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toâi leân chính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 yeân laâu daøi.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Christ voán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Cha vaø Linh,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 chuùc taùn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tuïng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 ngöôi chöa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bao kyø quan,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 keû öôùc 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theøm mong.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ta hieän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chöa sao bieát thaáu, haïnh phöôùc ôû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 tuyeät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chi saùnh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 ñöôïc ñaâu,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 saùng, hieån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7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3242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Si-oân söøng söõng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möïc naøo,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daäy vang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suøng oai.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2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muoân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binh cuøng bao, thaùnh tuaãn tieát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raïng soi.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Hoaøng töï ngöï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giöõa caùc thaùnh,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loøa aùnh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tuyeät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Ñieåm trang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coû töôi ñoàng xanh,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coõi phöôùc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 ñôøi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338 - THAØNH GIEÂ-RU-SA-LEM BAÈNG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VAØNG</a:t>
            </a:r>
            <a:endParaRPr lang="en-US" sz="33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236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2011-11-02T11:04:06Z</dcterms:created>
  <dcterms:modified xsi:type="dcterms:W3CDTF">2012-09-15T12:11:44Z</dcterms:modified>
</cp:coreProperties>
</file>