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3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339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1124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BAÁT DAÏ THAØNH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3242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moân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luùc naøo ñoùng, thaønh vuoâng boán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xuaân noàng.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271566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tröôøng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vaét saùng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danh baát daï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21354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Chieân Con lau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nöôùc maét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khoâng ñau,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 cheát nhö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8734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ai tính thaùng, tính naêm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ñaây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ñeâm gì.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13743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3242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thaønh vuoâng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thöôû loøa choùi,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nôi chaúng caàn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27980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Chieân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saùng khaép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danh baát daï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35108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Chieân Con lau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nöôùc maét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khoâng ñau,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 cheát nhö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33175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ai tính thaùng, tính naêm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ñaây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ñeâm gì.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10644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3242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mieàn kia,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baát daï aáy,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vuoâng vöùc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 nôi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15100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tinh kim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thöôû saùng töôi, thaønh danh baát daï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14478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Chieân Con lau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nöôùc maét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khoâng ñau,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 cheát nhö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16918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ai tính thaùng, tính naêm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ñaây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ñeâm gì.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41891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3242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thaønh vuoâng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saéc loøa saùng, möôøi hai cöûa ngoïc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7472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tinh kim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giaêng saùng khaép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danh baát daï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22545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Chieân Con lau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nöôùc maét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khoâng ñau,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 cheát nhö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42918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ai tính thaùng, tính naêm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ñaây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ñeâm gì.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339 - BAÁT DAÏ THAØNH</a:t>
            </a:r>
          </a:p>
        </p:txBody>
      </p:sp>
    </p:spTree>
    <p:extLst>
      <p:ext uri="{BB962C8B-B14F-4D97-AF65-F5344CB8AC3E}">
        <p14:creationId xmlns:p14="http://schemas.microsoft.com/office/powerpoint/2010/main" val="12288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2011-11-02T11:25:13Z</dcterms:created>
  <dcterms:modified xsi:type="dcterms:W3CDTF">2012-09-15T12:12:17Z</dcterms:modified>
</cp:coreProperties>
</file>