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1" r:id="rId4"/>
    <p:sldId id="261" r:id="rId5"/>
    <p:sldId id="262" r:id="rId6"/>
    <p:sldId id="263" r:id="rId7"/>
    <p:sldId id="264" r:id="rId8"/>
    <p:sldId id="272" r:id="rId9"/>
    <p:sldId id="265" r:id="rId10"/>
    <p:sldId id="266" r:id="rId11"/>
    <p:sldId id="267" r:id="rId12"/>
    <p:sldId id="268" r:id="rId13"/>
    <p:sldId id="273" r:id="rId14"/>
    <p:sldId id="274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87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6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344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8637" y="2895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MIEÀN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VINH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HIEÅN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9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choán 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nhau.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344 -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MIEÀN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HIEÅN</a:t>
            </a:r>
          </a:p>
        </p:txBody>
      </p:sp>
    </p:spTree>
    <p:extLst>
      <p:ext uri="{BB962C8B-B14F-4D97-AF65-F5344CB8AC3E}">
        <p14:creationId xmlns:p14="http://schemas.microsoft.com/office/powerpoint/2010/main" val="25876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hieán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tröôøng 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344 -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MIEÀN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HIEÅN</a:t>
            </a:r>
          </a:p>
        </p:txBody>
      </p:sp>
    </p:spTree>
    <p:extLst>
      <p:ext uri="{BB962C8B-B14F-4D97-AF65-F5344CB8AC3E}">
        <p14:creationId xmlns:p14="http://schemas.microsoft.com/office/powerpoint/2010/main" val="141059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taâu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sang.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344 -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MIEÀN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HIEÅN</a:t>
            </a:r>
          </a:p>
        </p:txBody>
      </p:sp>
    </p:spTree>
    <p:extLst>
      <p:ext uri="{BB962C8B-B14F-4D97-AF65-F5344CB8AC3E}">
        <p14:creationId xmlns:p14="http://schemas.microsoft.com/office/powerpoint/2010/main" val="1288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aân ñieån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344 -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MIEÀN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HIEÅN</a:t>
            </a:r>
          </a:p>
        </p:txBody>
      </p:sp>
    </p:spTree>
    <p:extLst>
      <p:ext uri="{BB962C8B-B14F-4D97-AF65-F5344CB8AC3E}">
        <p14:creationId xmlns:p14="http://schemas.microsoft.com/office/powerpoint/2010/main" val="17734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ta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traàn gian.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344 -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MIEÀN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HIEÅN</a:t>
            </a:r>
          </a:p>
        </p:txBody>
      </p:sp>
    </p:spTree>
    <p:extLst>
      <p:ext uri="{BB962C8B-B14F-4D97-AF65-F5344CB8AC3E}">
        <p14:creationId xmlns:p14="http://schemas.microsoft.com/office/powerpoint/2010/main" val="15659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nôi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thoaû maõn baáy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gaëp nhau.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344 -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MIEÀN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HIEÅN</a:t>
            </a:r>
          </a:p>
        </p:txBody>
      </p:sp>
    </p:spTree>
    <p:extLst>
      <p:ext uri="{BB962C8B-B14F-4D97-AF65-F5344CB8AC3E}">
        <p14:creationId xmlns:p14="http://schemas.microsoft.com/office/powerpoint/2010/main" val="13836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choán 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nhau.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344 -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MIEÀN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HIEÅN</a:t>
            </a:r>
          </a:p>
        </p:txBody>
      </p:sp>
    </p:spTree>
    <p:extLst>
      <p:ext uri="{BB962C8B-B14F-4D97-AF65-F5344CB8AC3E}">
        <p14:creationId xmlns:p14="http://schemas.microsoft.com/office/powerpoint/2010/main" val="34585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vinh hieån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raïng soi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vaøng, nhôø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tin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caûnh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344 -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MIEÀN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HIEÅN</a:t>
            </a:r>
          </a:p>
        </p:txBody>
      </p:sp>
    </p:spTree>
    <p:extLst>
      <p:ext uri="{BB962C8B-B14F-4D97-AF65-F5344CB8AC3E}">
        <p14:creationId xmlns:p14="http://schemas.microsoft.com/office/powerpoint/2010/main" val="1118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Cha ôû beân kia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troïn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ñang saém cho phaàn ta nôi ñeïp xinh.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344 -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MIEÀN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HIEÅN</a:t>
            </a:r>
          </a:p>
        </p:txBody>
      </p:sp>
    </p:spTree>
    <p:extLst>
      <p:ext uri="{BB962C8B-B14F-4D97-AF65-F5344CB8AC3E}">
        <p14:creationId xmlns:p14="http://schemas.microsoft.com/office/powerpoint/2010/main" val="14733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nôi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thoaû maõn baáy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gaëp nhau.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344 -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MIEÀN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HIEÅN</a:t>
            </a:r>
          </a:p>
        </p:txBody>
      </p:sp>
    </p:spTree>
    <p:extLst>
      <p:ext uri="{BB962C8B-B14F-4D97-AF65-F5344CB8AC3E}">
        <p14:creationId xmlns:p14="http://schemas.microsoft.com/office/powerpoint/2010/main" val="7117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choán 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nhau.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344 -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MIEÀN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HIEÅN</a:t>
            </a:r>
          </a:p>
        </p:txBody>
      </p:sp>
    </p:spTree>
    <p:extLst>
      <p:ext uri="{BB962C8B-B14F-4D97-AF65-F5344CB8AC3E}">
        <p14:creationId xmlns:p14="http://schemas.microsoft.com/office/powerpoint/2010/main" val="35565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reo nhòp nhaøng.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344 -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MIEÀN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HIEÅN</a:t>
            </a:r>
          </a:p>
        </p:txBody>
      </p:sp>
    </p:spTree>
    <p:extLst>
      <p:ext uri="{BB962C8B-B14F-4D97-AF65-F5344CB8AC3E}">
        <p14:creationId xmlns:p14="http://schemas.microsoft.com/office/powerpoint/2010/main" val="13929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ieäu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344 -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MIEÀN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HIEÅN</a:t>
            </a:r>
          </a:p>
        </p:txBody>
      </p:sp>
    </p:spTree>
    <p:extLst>
      <p:ext uri="{BB962C8B-B14F-4D97-AF65-F5344CB8AC3E}">
        <p14:creationId xmlns:p14="http://schemas.microsoft.com/office/powerpoint/2010/main" val="41234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nôi ñoù 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cô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haøn, 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hæ,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moâi mieäng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tröôøng sinh.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344 -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MIEÀN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HIEÅN</a:t>
            </a:r>
          </a:p>
        </p:txBody>
      </p:sp>
    </p:spTree>
    <p:extLst>
      <p:ext uri="{BB962C8B-B14F-4D97-AF65-F5344CB8AC3E}">
        <p14:creationId xmlns:p14="http://schemas.microsoft.com/office/powerpoint/2010/main" val="39977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nôi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thoaû maõn baáy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gaëp nhau.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344 -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MIEÀN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HIEÅN</a:t>
            </a:r>
          </a:p>
        </p:txBody>
      </p:sp>
    </p:spTree>
    <p:extLst>
      <p:ext uri="{BB962C8B-B14F-4D97-AF65-F5344CB8AC3E}">
        <p14:creationId xmlns:p14="http://schemas.microsoft.com/office/powerpoint/2010/main" val="29342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196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2011-11-02T15:57:20Z</dcterms:created>
  <dcterms:modified xsi:type="dcterms:W3CDTF">2012-09-15T12:15:30Z</dcterms:modified>
</cp:coreProperties>
</file>