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</p:sldMasterIdLst>
  <p:sldIdLst>
    <p:sldId id="257" r:id="rId5"/>
    <p:sldId id="258" r:id="rId6"/>
    <p:sldId id="259" r:id="rId7"/>
    <p:sldId id="260" r:id="rId8"/>
    <p:sldId id="262" r:id="rId9"/>
    <p:sldId id="263" r:id="rId10"/>
    <p:sldId id="264" r:id="rId11"/>
    <p:sldId id="275" r:id="rId12"/>
    <p:sldId id="276" r:id="rId13"/>
    <p:sldId id="268" r:id="rId14"/>
    <p:sldId id="269" r:id="rId15"/>
    <p:sldId id="277" r:id="rId16"/>
    <p:sldId id="278" r:id="rId17"/>
    <p:sldId id="273" r:id="rId18"/>
    <p:sldId id="274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52F44-8125-4CAD-94A5-3FD66E468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52F44-8125-4CAD-94A5-3FD66E468E2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3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52F44-8125-4CAD-94A5-3FD66E468E2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3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52F44-8125-4CAD-94A5-3FD66E468E2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3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E54E8419-D947-42CE-9366-3AB1D3F768E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 descr="101009682"/>
          <p:cNvPicPr>
            <a:picLocks noChangeAspect="1" noChangeArrowheads="1"/>
          </p:cNvPicPr>
          <p:nvPr userDrawn="1"/>
        </p:nvPicPr>
        <p:blipFill>
          <a:blip r:embed="rId3"/>
          <a:srcRect r="5660"/>
          <a:stretch>
            <a:fillRect/>
          </a:stretch>
        </p:blipFill>
        <p:spPr bwMode="auto">
          <a:xfrm>
            <a:off x="5410200" y="3889628"/>
            <a:ext cx="3733800" cy="29683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E54E8419-D947-42CE-9366-3AB1D3F768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2" descr="101009682"/>
          <p:cNvPicPr>
            <a:picLocks noChangeAspect="1" noChangeArrowheads="1"/>
          </p:cNvPicPr>
          <p:nvPr userDrawn="1"/>
        </p:nvPicPr>
        <p:blipFill>
          <a:blip r:embed="rId3"/>
          <a:srcRect r="5660"/>
          <a:stretch>
            <a:fillRect/>
          </a:stretch>
        </p:blipFill>
        <p:spPr bwMode="auto">
          <a:xfrm>
            <a:off x="5410200" y="3889628"/>
            <a:ext cx="3733800" cy="2968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04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E54E8419-D947-42CE-9366-3AB1D3F768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2" descr="101009682"/>
          <p:cNvPicPr>
            <a:picLocks noChangeAspect="1" noChangeArrowheads="1"/>
          </p:cNvPicPr>
          <p:nvPr userDrawn="1"/>
        </p:nvPicPr>
        <p:blipFill>
          <a:blip r:embed="rId3"/>
          <a:srcRect r="5660"/>
          <a:stretch>
            <a:fillRect/>
          </a:stretch>
        </p:blipFill>
        <p:spPr bwMode="auto">
          <a:xfrm>
            <a:off x="5410200" y="3889628"/>
            <a:ext cx="3733800" cy="2968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04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E54E8419-D947-42CE-9366-3AB1D3F768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2" descr="101009682"/>
          <p:cNvPicPr>
            <a:picLocks noChangeAspect="1" noChangeArrowheads="1"/>
          </p:cNvPicPr>
          <p:nvPr userDrawn="1"/>
        </p:nvPicPr>
        <p:blipFill>
          <a:blip r:embed="rId3"/>
          <a:srcRect r="5660"/>
          <a:stretch>
            <a:fillRect/>
          </a:stretch>
        </p:blipFill>
        <p:spPr bwMode="auto">
          <a:xfrm>
            <a:off x="5410200" y="3889628"/>
            <a:ext cx="3733800" cy="2968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04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0" y="304800"/>
            <a:ext cx="9144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b="1">
                <a:latin typeface="VNI-Eurasia" pitchFamily="2" charset="0"/>
              </a:rPr>
              <a:t>TOÂN VINH CHUÙA </a:t>
            </a:r>
            <a:r>
              <a:rPr lang="en-US" sz="3500" b="1" smtClean="0">
                <a:latin typeface="VNI-Eurasia" pitchFamily="2" charset="0"/>
              </a:rPr>
              <a:t>– THAÙNH CA 345</a:t>
            </a:r>
            <a:endParaRPr lang="en-US" sz="3500" b="1">
              <a:latin typeface="VNI-Eurasi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212" y="2362200"/>
            <a:ext cx="88280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NÔI VÓNH PHÖÔÙC</a:t>
            </a:r>
            <a:endParaRPr lang="en-US" sz="8000" b="1">
              <a:ln w="11430"/>
              <a:solidFill>
                <a:srgbClr val="FFFF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Garam" pitchFamily="34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-76200" y="914400"/>
            <a:ext cx="9144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 smtClean="0">
                <a:solidFill>
                  <a:srgbClr val="FFFF00"/>
                </a:solidFill>
                <a:latin typeface="VNI-Aptima" pitchFamily="2" charset="0"/>
              </a:rPr>
              <a:t>3.</a:t>
            </a:r>
            <a:r>
              <a:rPr lang="en-GB" sz="5400" b="1" smtClean="0">
                <a:solidFill>
                  <a:srgbClr val="FFFF00"/>
                </a:solidFill>
                <a:latin typeface="VNI-Aptima" pitchFamily="2" charset="0"/>
              </a:rPr>
              <a:t> </a:t>
            </a:r>
            <a:r>
              <a:rPr lang="en-GB" sz="6600" b="1" smtClean="0">
                <a:latin typeface="VNI-Aptima" pitchFamily="2" charset="0"/>
              </a:rPr>
              <a:t>Ta neân tin Chuùa taän trung, chaân thaønh, chuyeân taâm haàu vieäc luoân moãi ngaøy. </a:t>
            </a:r>
            <a:br>
              <a:rPr lang="en-GB" sz="6600" b="1" smtClean="0">
                <a:latin typeface="VNI-Aptima" pitchFamily="2" charset="0"/>
              </a:rPr>
            </a:br>
            <a:endParaRPr lang="en-GB" sz="6600" b="1"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10668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 smtClean="0">
                <a:latin typeface="VNI-Aptima" pitchFamily="2" charset="0"/>
              </a:rPr>
              <a:t>Khi thoaùng thaáy Jeâsus, Ñaáng hieån vinh, </a:t>
            </a:r>
            <a:br>
              <a:rPr lang="en-GB" sz="6600" b="1" smtClean="0">
                <a:latin typeface="VNI-Aptima" pitchFamily="2" charset="0"/>
              </a:rPr>
            </a:br>
            <a:r>
              <a:rPr lang="en-GB" sz="6600" b="1" smtClean="0">
                <a:latin typeface="VNI-Aptima" pitchFamily="2" charset="0"/>
              </a:rPr>
              <a:t>buø ñaép noãi lao löïc </a:t>
            </a:r>
            <a:br>
              <a:rPr lang="en-GB" sz="6600" b="1" smtClean="0">
                <a:latin typeface="VNI-Aptima" pitchFamily="2" charset="0"/>
              </a:rPr>
            </a:br>
            <a:r>
              <a:rPr lang="en-GB" sz="6600" b="1" smtClean="0">
                <a:latin typeface="VNI-Aptima" pitchFamily="2" charset="0"/>
              </a:rPr>
              <a:t>ñôøi nay.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3200" b="1" u="sng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ÑK:</a:t>
            </a:r>
            <a:r>
              <a:rPr lang="en-GB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Hoài daân thaùnh thaûy caát leân trôøi, laø ngaøy ta thong dong, vui töôi </a:t>
            </a:r>
            <a:b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ñaày sung söôùng. </a:t>
            </a:r>
            <a:endParaRPr lang="en-GB" sz="6600" b="1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6111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Cuøng chieâm baùi </a:t>
            </a:r>
            <a:b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Vua muoân ñôøi, khaûi hoaøn ca reo vang </a:t>
            </a:r>
            <a:b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ñeàn Thieân Vöông. </a:t>
            </a:r>
            <a:endParaRPr lang="en-GB" sz="6600" b="1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8403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 smtClean="0">
                <a:solidFill>
                  <a:srgbClr val="FFFF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4.</a:t>
            </a:r>
            <a:r>
              <a:rPr lang="en-GB" sz="5400" b="1" smtClean="0">
                <a:solidFill>
                  <a:srgbClr val="FFFF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 neân böôn tôùi </a:t>
            </a:r>
            <a:b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phaàn thöôûng thieân ñaøng, nay mai nhìn </a:t>
            </a:r>
            <a:b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maët vinh hieån Ngaøi. </a:t>
            </a:r>
            <a:b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endParaRPr lang="en-GB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Kìa, cöûa bích ngoïc </a:t>
            </a:r>
            <a:b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thieân quoác môû toang, </a:t>
            </a:r>
            <a:b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cuøng nhau leân ñöôøng vaøng khoan thai.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3200" b="1" u="sng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ÑK:</a:t>
            </a:r>
            <a:r>
              <a:rPr lang="en-GB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Hoài daân thaùnh thaûy caát leân trôøi, laø ngaøy ta thong dong, vui töôi </a:t>
            </a:r>
            <a:b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ñaày sung söôùng. </a:t>
            </a:r>
            <a:endParaRPr lang="en-GB" sz="6600" b="1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6111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Cuøng chieâm baùi </a:t>
            </a:r>
            <a:b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Vua muoân ñôøi, khaûi hoaøn ca reo vang </a:t>
            </a:r>
            <a:b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ñeàn Thieân Vöông. </a:t>
            </a:r>
            <a:endParaRPr lang="en-GB" sz="6600" b="1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8403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-76200" y="762000"/>
            <a:ext cx="9144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>
                <a:solidFill>
                  <a:srgbClr val="FFFF00"/>
                </a:solidFill>
                <a:latin typeface="VNI-Aptima" pitchFamily="2" charset="0"/>
              </a:rPr>
              <a:t>1.</a:t>
            </a:r>
            <a:r>
              <a:rPr lang="en-GB" sz="5400" b="1">
                <a:solidFill>
                  <a:srgbClr val="FFFF00"/>
                </a:solidFill>
                <a:latin typeface="VNI-Aptima" pitchFamily="2" charset="0"/>
              </a:rPr>
              <a:t> </a:t>
            </a:r>
            <a:r>
              <a:rPr lang="en-GB" sz="6600" b="1" smtClean="0">
                <a:latin typeface="VNI-Aptima" pitchFamily="2" charset="0"/>
              </a:rPr>
              <a:t>Jeâsus nhaân aùi, </a:t>
            </a:r>
            <a:br>
              <a:rPr lang="en-GB" sz="6600" b="1" smtClean="0">
                <a:latin typeface="VNI-Aptima" pitchFamily="2" charset="0"/>
              </a:rPr>
            </a:br>
            <a:r>
              <a:rPr lang="en-GB" sz="6600" b="1" smtClean="0">
                <a:latin typeface="VNI-Aptima" pitchFamily="2" charset="0"/>
              </a:rPr>
              <a:t>töø bi voâ ngaàn, </a:t>
            </a:r>
            <a:br>
              <a:rPr lang="en-GB" sz="6600" b="1" smtClean="0">
                <a:latin typeface="VNI-Aptima" pitchFamily="2" charset="0"/>
              </a:rPr>
            </a:br>
            <a:r>
              <a:rPr lang="en-GB" sz="6600" b="1" smtClean="0">
                <a:latin typeface="VNI-Aptima" pitchFamily="2" charset="0"/>
              </a:rPr>
              <a:t>ta neân khen ngôïi </a:t>
            </a:r>
            <a:br>
              <a:rPr lang="en-GB" sz="6600" b="1" smtClean="0">
                <a:latin typeface="VNI-Aptima" pitchFamily="2" charset="0"/>
              </a:rPr>
            </a:br>
            <a:r>
              <a:rPr lang="en-GB" sz="6600" b="1" smtClean="0">
                <a:latin typeface="VNI-Aptima" pitchFamily="2" charset="0"/>
              </a:rPr>
              <a:t>aân ñieån Ngaøi. </a:t>
            </a:r>
            <a:endParaRPr lang="en-GB" sz="6600" b="1"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 smtClean="0">
                <a:latin typeface="VNI-Aptima" pitchFamily="2" charset="0"/>
              </a:rPr>
              <a:t>Nay Chuùa saém daønh treân choán phöôùc aân, </a:t>
            </a:r>
            <a:br>
              <a:rPr lang="en-GB" sz="6600" b="1" smtClean="0">
                <a:latin typeface="VNI-Aptima" pitchFamily="2" charset="0"/>
              </a:rPr>
            </a:br>
            <a:r>
              <a:rPr lang="en-GB" sz="6600" b="1" smtClean="0">
                <a:latin typeface="VNI-Aptima" pitchFamily="2" charset="0"/>
              </a:rPr>
              <a:t>nhaø saùng laùng cho </a:t>
            </a:r>
            <a:br>
              <a:rPr lang="en-GB" sz="6600" b="1" smtClean="0">
                <a:latin typeface="VNI-Aptima" pitchFamily="2" charset="0"/>
              </a:rPr>
            </a:br>
            <a:r>
              <a:rPr lang="en-GB" sz="6600" b="1" smtClean="0">
                <a:latin typeface="VNI-Aptima" pitchFamily="2" charset="0"/>
              </a:rPr>
              <a:t>ta ôû maõi.</a:t>
            </a:r>
            <a:endParaRPr lang="en-GB" sz="6600" b="1"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3200" b="1" u="sng">
                <a:solidFill>
                  <a:srgbClr val="FFFF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GB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Hoài daân thaùnh thaûy caát leân trôøi, laø ngaøy ta thong dong, vui töôi </a:t>
            </a:r>
            <a:b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ñaày sung söôùng. </a:t>
            </a:r>
            <a:endParaRPr lang="en-GB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Cuøng chieâm baùi </a:t>
            </a:r>
            <a:b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Vua muoân ñôøi, khaûi hoaøn ca reo vang </a:t>
            </a:r>
            <a:b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ñeàn Thieân Vöông. </a:t>
            </a:r>
            <a:endParaRPr lang="en-GB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-76200" y="838200"/>
            <a:ext cx="9144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4000" b="1" smtClean="0">
                <a:solidFill>
                  <a:srgbClr val="FFFF00"/>
                </a:solidFill>
                <a:latin typeface="VNI-Aptima" pitchFamily="2" charset="0"/>
              </a:rPr>
              <a:t>2.</a:t>
            </a:r>
            <a:r>
              <a:rPr lang="en-GB" sz="5400" b="1" smtClean="0">
                <a:solidFill>
                  <a:srgbClr val="FFFF00"/>
                </a:solidFill>
                <a:latin typeface="VNI-Aptima" pitchFamily="2" charset="0"/>
              </a:rPr>
              <a:t> </a:t>
            </a:r>
            <a:r>
              <a:rPr lang="en-GB" sz="6600" b="1" smtClean="0">
                <a:latin typeface="VNI-Aptima" pitchFamily="2" charset="0"/>
              </a:rPr>
              <a:t>Nay ta haêng haùi </a:t>
            </a:r>
            <a:br>
              <a:rPr lang="en-GB" sz="6600" b="1" smtClean="0">
                <a:latin typeface="VNI-Aptima" pitchFamily="2" charset="0"/>
              </a:rPr>
            </a:br>
            <a:r>
              <a:rPr lang="en-GB" sz="6600" b="1" smtClean="0">
                <a:latin typeface="VNI-Aptima" pitchFamily="2" charset="0"/>
              </a:rPr>
              <a:t>laàn leân thieân trình, </a:t>
            </a:r>
            <a:br>
              <a:rPr lang="en-GB" sz="6600" b="1" smtClean="0">
                <a:latin typeface="VNI-Aptima" pitchFamily="2" charset="0"/>
              </a:rPr>
            </a:br>
            <a:r>
              <a:rPr lang="en-GB" sz="6600" b="1" smtClean="0">
                <a:latin typeface="VNI-Aptima" pitchFamily="2" charset="0"/>
              </a:rPr>
              <a:t>tuy maây ñen mòt </a:t>
            </a:r>
            <a:br>
              <a:rPr lang="en-GB" sz="6600" b="1" smtClean="0">
                <a:latin typeface="VNI-Aptima" pitchFamily="2" charset="0"/>
              </a:rPr>
            </a:br>
            <a:r>
              <a:rPr lang="en-GB" sz="6600" b="1" smtClean="0">
                <a:latin typeface="VNI-Aptima" pitchFamily="2" charset="0"/>
              </a:rPr>
              <a:t>giaêng khaép trôøi. </a:t>
            </a:r>
            <a:br>
              <a:rPr lang="en-GB" sz="6600" b="1" smtClean="0">
                <a:latin typeface="VNI-Aptima" pitchFamily="2" charset="0"/>
              </a:rPr>
            </a:br>
            <a:endParaRPr lang="en-GB" sz="6600" b="1"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Nhöng heát thaùnh </a:t>
            </a:r>
            <a:b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trình, Chaân Chuùa tieáp nghinh, töø ñaây khoâng than phieàn taêm toái. </a:t>
            </a:r>
            <a:endParaRPr lang="en-GB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3200" b="1" u="sng">
                <a:solidFill>
                  <a:srgbClr val="FFFF00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ÑK:</a:t>
            </a:r>
            <a:r>
              <a:rPr lang="en-GB" sz="6600" b="1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 </a:t>
            </a: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Hoài daân thaùnh thaûy caát leân trôøi, laø ngaøy ta thong dong, vui töôi </a:t>
            </a:r>
            <a:b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ñaày sung söôùng. </a:t>
            </a:r>
            <a:endParaRPr lang="en-GB" sz="6600" b="1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6111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Cuøng chieâm baùi </a:t>
            </a:r>
            <a:b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Vua muoân ñôøi, khaûi hoaøn ca reo vang </a:t>
            </a:r>
            <a:b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GB" sz="6600" b="1" smtClean="0">
                <a:solidFill>
                  <a:srgbClr val="FFFFFF"/>
                </a:solidFill>
                <a:effectLst>
                  <a:glow rad="101600">
                    <a:srgbClr val="000000">
                      <a:alpha val="60000"/>
                    </a:srgbClr>
                  </a:glow>
                </a:effectLst>
                <a:latin typeface="VNI-Aptima" pitchFamily="2" charset="0"/>
              </a:rPr>
              <a:t>ñeàn Thieân Vöông. </a:t>
            </a:r>
            <a:endParaRPr lang="en-GB" sz="6600" b="1">
              <a:solidFill>
                <a:srgbClr val="FFFFFF"/>
              </a:solidFill>
              <a:effectLst>
                <a:glow rad="101600">
                  <a:srgbClr val="000000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867400"/>
            <a:ext cx="61722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/>
                <a:latin typeface="VNI-Garam" pitchFamily="34" charset="0"/>
              </a:rPr>
              <a:t>TC 345 – NÔI VÓNH PHÖÔÙC</a:t>
            </a:r>
            <a:endParaRPr lang="en-US" sz="35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9392" y="5715000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5763705"/>
            <a:ext cx="4170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8403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2_Default Design</vt:lpstr>
      <vt:lpstr>3_Default Design</vt:lpstr>
      <vt:lpstr>4_Default Design</vt:lpstr>
      <vt:lpstr>5_Default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10</cp:revision>
  <dcterms:created xsi:type="dcterms:W3CDTF">2009-01-16T01:24:47Z</dcterms:created>
  <dcterms:modified xsi:type="dcterms:W3CDTF">2012-09-15T12:18:17Z</dcterms:modified>
</cp:coreProperties>
</file>