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45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31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347</a:t>
            </a:r>
            <a:endParaRPr lang="en-US" sz="35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8637" y="16764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TAÏI NHAØ CHUÙA TA COØN XA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NHAU ÑAÂU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98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717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nhaø Chuùa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xa nhau ñaâu,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coøn xa nhau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caùch nhau.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1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347 - TAÏI NHAØ CHUÙA TA COØN XA NHAU ÑAÂU</a:t>
            </a:r>
          </a:p>
        </p:txBody>
      </p:sp>
    </p:spTree>
    <p:extLst>
      <p:ext uri="{BB962C8B-B14F-4D97-AF65-F5344CB8AC3E}">
        <p14:creationId xmlns:p14="http://schemas.microsoft.com/office/powerpoint/2010/main" val="93998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aáy maõi nghe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hoan ca, hoøa taáu,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 coøn caùch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 lìa nhau.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347 - TAÏI NHAØ CHUÙA TA COØN XA NHAU ÑAÂU</a:t>
            </a:r>
          </a:p>
        </p:txBody>
      </p:sp>
    </p:spTree>
    <p:extLst>
      <p:ext uri="{BB962C8B-B14F-4D97-AF65-F5344CB8AC3E}">
        <p14:creationId xmlns:p14="http://schemas.microsoft.com/office/powerpoint/2010/main" val="306390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43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1_Office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2011-11-04T04:05:39Z</dcterms:created>
  <dcterms:modified xsi:type="dcterms:W3CDTF">2012-09-15T12:20:27Z</dcterms:modified>
</cp:coreProperties>
</file>