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99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15/09/2012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9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482025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348</a:t>
            </a:r>
            <a:endParaRPr lang="en-US" sz="35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3622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GIA HÖÔNG </a:t>
            </a:r>
            <a:b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CÔ ÑOÁC NHAÂN</a:t>
            </a:r>
            <a:endParaRPr lang="en-US" sz="8000" b="1" spc="5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34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5.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Baày con ñaây vinh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hieån vui ca xöôùng,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ñieäu ñaéc thaéng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ñang khi leân ñöôøng.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2035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thieân moân ñang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môû nghinh ta ñaáy,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ta ñöôïc pheùp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böôùc vaøo ñaây.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28117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 I: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Kìa, troâng beân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meù soâng Gioâ-ñanh,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ñaày caây soáng laù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hoa töôi xanh.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1703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toâi ñöôïc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an chaâu toaøn,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thaät nôi toâi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28850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ÑK II: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Kìa, ngöôøi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meâ moûi yeân vui baáy, ngöôøi meâ moûi höôûng yeân vui thay!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246685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Ai xöa meät moûi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an nhaøn,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ñaây anh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nghæ an.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345537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Kìa, gia höông Cô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ñoác nhaân vinh hieån,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queâ quaùn nghæ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an veïn tuyeàn.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420279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nhaø Christ ñi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tröôùc ñang lo saém,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 toâi ñöôïc vui thoûa nghìn naêm.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24744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 ñaõ ñi lo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choã cho con caùi,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 moät choã vöõng an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laâu daøi.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323604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 ñaây nôi ôn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phöôùc, nôi thanh tuù,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 an nhaøn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nghìn thu.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100081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nôi ñaây khoâng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oám ñau ta thaùn,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tuyeät khoâng chuùt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roái ren tai naøn.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549864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Taïi trung taâm nôi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ñeá ñoâ toân kính,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 vui ñoäi kim maõo tröôøng sinh.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29557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" y="13314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4</a:t>
            </a:r>
            <a:r>
              <a:rPr lang="en-US" sz="40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 </a:t>
            </a: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Vaøo ñaây luoân vui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thoûa ca vang tieáng,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noïc ñoäc bieán,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töû vöông voâ quyeàn.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201320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95400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 hoâ leân mau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hôõi muoân daân thaùnh,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vui möøng tieáp </a:t>
            </a:r>
            <a:b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buoåi bình minh.</a:t>
            </a:r>
            <a:endParaRPr lang="en-US" sz="6600" b="1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TC 348 - GIA HÖÔNG CÔ ÑOÁC NHAÂN</a:t>
            </a:r>
          </a:p>
        </p:txBody>
      </p:sp>
    </p:spTree>
    <p:extLst>
      <p:ext uri="{BB962C8B-B14F-4D97-AF65-F5344CB8AC3E}">
        <p14:creationId xmlns:p14="http://schemas.microsoft.com/office/powerpoint/2010/main" val="89565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193</Words>
  <Application>Microsoft Office PowerPoint</Application>
  <PresentationFormat>On-screen Show (4:3)</PresentationFormat>
  <Paragraphs>30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11</cp:revision>
  <dcterms:created xsi:type="dcterms:W3CDTF">2011-11-04T09:56:15Z</dcterms:created>
  <dcterms:modified xsi:type="dcterms:W3CDTF">2012-09-15T12:21:01Z</dcterms:modified>
</cp:coreProperties>
</file>