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179-98C9-4FAD-88C3-ED4C37D9B0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545C-C0B0-4558-8DB0-8A9C4B0CB1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6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179-98C9-4FAD-88C3-ED4C37D9B0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E545C-C0B0-4558-8DB0-8A9C4B0CB1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1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6179-98C9-4FAD-88C3-ED4C37D9B0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545C-C0B0-4558-8DB0-8A9C4B0CB1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 descr="C:\Documents and Settings\Loc Kha\Desktop\New Folder\118012490 cop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9141523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546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6179-98C9-4FAD-88C3-ED4C37D9B0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545C-C0B0-4558-8DB0-8A9C4B0CB1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Documents and Settings\Loc Kha\Desktop\New Folder\1180125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9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601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44269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latin typeface="VNI-Peignot" pitchFamily="2" charset="0"/>
              </a:rPr>
              <a:t>TOÂN </a:t>
            </a:r>
            <a:r>
              <a:rPr lang="en-US" sz="3500" b="1" dirty="0">
                <a:solidFill>
                  <a:prstClr val="black"/>
                </a:solidFill>
                <a:latin typeface="VNI-Peignot" pitchFamily="2" charset="0"/>
              </a:rPr>
              <a:t>VINH CHUÙA </a:t>
            </a:r>
            <a:r>
              <a:rPr lang="en-US" sz="3500" b="1">
                <a:solidFill>
                  <a:prstClr val="black"/>
                </a:solidFill>
                <a:latin typeface="VNI-Peignot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latin typeface="VNI-Peignot" pitchFamily="2" charset="0"/>
              </a:rPr>
              <a:t>THAÙNH CA </a:t>
            </a:r>
            <a:r>
              <a:rPr lang="en-US" sz="3500" b="1">
                <a:solidFill>
                  <a:prstClr val="black"/>
                </a:solidFill>
                <a:latin typeface="VNI-Peignot" pitchFamily="2" charset="0"/>
              </a:rPr>
              <a:t>355</a:t>
            </a:r>
            <a:endParaRPr lang="en-US" sz="3500" b="1" dirty="0">
              <a:solidFill>
                <a:prstClr val="black"/>
              </a:solidFill>
              <a:latin typeface="VNI-Peignot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133600"/>
            <a:ext cx="73152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 prst="relaxedInset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QUYEÁT RAO </a:t>
            </a:r>
          </a:p>
          <a:p>
            <a:pPr algn="ctr"/>
            <a:r>
              <a:rPr lang="en-US" sz="8000" b="1" spc="5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TIN LAØNH</a:t>
            </a:r>
            <a:endParaRPr lang="en-US" sz="72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355 – QUYEÁT 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latin typeface="VNI-Aptima" pitchFamily="2" charset="0"/>
              </a:rPr>
              <a:t>3</a:t>
            </a:r>
            <a:r>
              <a:rPr lang="en-US" sz="4000" b="1">
                <a:solidFill>
                  <a:prstClr val="black"/>
                </a:solidFill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Baïn ôi, sao phí hao söùc traùng nieân trong ngaøy vaøng, mieät maøi truy hoan moäng mô chôùp nhoaùng.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1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355 – QUYEÁT 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58754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Haõy kíp thoaùt caûnh meâ, loøng tö kyû,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côn ñieân gaøn, ñi truyeàn ñaïo aân ñieån cuøng nhaân gian.</a:t>
            </a:r>
          </a:p>
        </p:txBody>
      </p:sp>
    </p:spTree>
    <p:extLst>
      <p:ext uri="{BB962C8B-B14F-4D97-AF65-F5344CB8AC3E}">
        <p14:creationId xmlns:p14="http://schemas.microsoft.com/office/powerpoint/2010/main" val="48339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355 – QUYEÁT 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Naày toâi quyeát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rao Tin Laønh,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mieàn xa xaêm,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vuøng heûo laùnh. </a:t>
            </a:r>
          </a:p>
        </p:txBody>
      </p:sp>
    </p:spTree>
    <p:extLst>
      <p:ext uri="{BB962C8B-B14F-4D97-AF65-F5344CB8AC3E}">
        <p14:creationId xmlns:p14="http://schemas.microsoft.com/office/powerpoint/2010/main" val="36737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355 – QUYEÁT 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Ñeå muoân daân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nhaän cöùu aân,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nhôø Chaân Chuùa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chuoäc hoàn, thaân.</a:t>
            </a:r>
          </a:p>
        </p:txBody>
      </p:sp>
    </p:spTree>
    <p:extLst>
      <p:ext uri="{BB962C8B-B14F-4D97-AF65-F5344CB8AC3E}">
        <p14:creationId xmlns:p14="http://schemas.microsoft.com/office/powerpoint/2010/main" val="15394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355 – QUYEÁT 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Coøn bao chieân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caùch xa, Chuùa ñang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lo ñem veà raøy,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caàn ta rao Tin Laønh cho chieân aáy.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355 – QUYEÁT 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58754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Hieän Chuùa khieán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toâi ñi cuøng nôi goùp thaâu chieân veà,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voâ chuoàng ñöôïc aâu yeám haèng no neâ.</a:t>
            </a:r>
          </a:p>
        </p:txBody>
      </p:sp>
    </p:spTree>
    <p:extLst>
      <p:ext uri="{BB962C8B-B14F-4D97-AF65-F5344CB8AC3E}">
        <p14:creationId xmlns:p14="http://schemas.microsoft.com/office/powerpoint/2010/main" val="36172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355 – QUYEÁT 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Naày toâi quyeát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rao Tin Laønh,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mieàn xa xaêm,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vuøng heûo laùnh. </a:t>
            </a:r>
          </a:p>
        </p:txBody>
      </p:sp>
    </p:spTree>
    <p:extLst>
      <p:ext uri="{BB962C8B-B14F-4D97-AF65-F5344CB8AC3E}">
        <p14:creationId xmlns:p14="http://schemas.microsoft.com/office/powerpoint/2010/main" val="426055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355 – QUYEÁT 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Ñeå muoân daân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nhaän cöùu aân,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nhôø Chaân Chuùa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chuoäc hoàn, thaân.</a:t>
            </a:r>
          </a:p>
        </p:txBody>
      </p:sp>
    </p:spTree>
    <p:extLst>
      <p:ext uri="{BB962C8B-B14F-4D97-AF65-F5344CB8AC3E}">
        <p14:creationId xmlns:p14="http://schemas.microsoft.com/office/powerpoint/2010/main" val="42773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355 – QUYEÁT 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64816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latin typeface="VNI-Aptima" pitchFamily="2" charset="0"/>
              </a:rPr>
              <a:t>1</a:t>
            </a:r>
            <a:r>
              <a:rPr lang="en-US" sz="4000" b="1">
                <a:solidFill>
                  <a:prstClr val="black"/>
                </a:solidFill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Giôø ñaây toâi quyeát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ñi ñeán choán xa xaêm mòt muø, laø nôi chöa ai truyeàn danh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Jeâsus. 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25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355 – QUYEÁT 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58754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Nguyeàn laáy coå tích hay truyeàn cho keû chöa am töôøng,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Tin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Laønh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ñaïo aân ñieån, nguoàn yeâu thöông.</a:t>
            </a:r>
          </a:p>
        </p:txBody>
      </p:sp>
    </p:spTree>
    <p:extLst>
      <p:ext uri="{BB962C8B-B14F-4D97-AF65-F5344CB8AC3E}">
        <p14:creationId xmlns:p14="http://schemas.microsoft.com/office/powerpoint/2010/main" val="20463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355 – QUYEÁT 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Naày toâi quyeát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rao Tin Laønh,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mieàn xa xaêm,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vuøng heûo laùnh. </a:t>
            </a:r>
          </a:p>
        </p:txBody>
      </p:sp>
    </p:spTree>
    <p:extLst>
      <p:ext uri="{BB962C8B-B14F-4D97-AF65-F5344CB8AC3E}">
        <p14:creationId xmlns:p14="http://schemas.microsoft.com/office/powerpoint/2010/main" val="5915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355 – QUYEÁT 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Ñeå muoân daân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nhaän cöùu aân,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nhôø Chaân Chuùa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chuoäc hoàn, thaân.</a:t>
            </a:r>
          </a:p>
        </p:txBody>
      </p:sp>
    </p:spTree>
    <p:extLst>
      <p:ext uri="{BB962C8B-B14F-4D97-AF65-F5344CB8AC3E}">
        <p14:creationId xmlns:p14="http://schemas.microsoft.com/office/powerpoint/2010/main" val="9365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355 – QUYEÁT 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  <a:latin typeface="VNI-Aptima" pitchFamily="2" charset="0"/>
              </a:rPr>
              <a:t>2</a:t>
            </a:r>
            <a:r>
              <a:rPr lang="en-US" sz="4000" b="1">
                <a:solidFill>
                  <a:prstClr val="black"/>
                </a:solidFill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ñi nôi Chuùa sai, daãu khoù khaên trong moïi ñöôøng,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naøo ñaâu quan taâm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veà söï vui söôùng. </a:t>
            </a:r>
            <a:endParaRPr lang="en-US" sz="6600" b="1" dirty="0">
              <a:solidFill>
                <a:prstClr val="black"/>
              </a:solidFill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7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355 – QUYEÁT 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58754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Traàn theá daãu coi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toâi ngöôøi moäng aûo,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teân ñieân cuoàng,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mieãn ñöôïc ñeïp loøng Chuùa </a:t>
            </a:r>
            <a:r>
              <a:rPr lang="en-US" sz="6600" b="1" smtClean="0">
                <a:solidFill>
                  <a:prstClr val="black"/>
                </a:solidFill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luoân.</a:t>
            </a:r>
          </a:p>
        </p:txBody>
      </p:sp>
    </p:spTree>
    <p:extLst>
      <p:ext uri="{BB962C8B-B14F-4D97-AF65-F5344CB8AC3E}">
        <p14:creationId xmlns:p14="http://schemas.microsoft.com/office/powerpoint/2010/main" val="174201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355 – QUYEÁT 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 Naày toâi quyeát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rao Tin Laønh,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mieàn xa xaêm,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vuøng heûo laùnh. </a:t>
            </a:r>
          </a:p>
        </p:txBody>
      </p:sp>
    </p:spTree>
    <p:extLst>
      <p:ext uri="{BB962C8B-B14F-4D97-AF65-F5344CB8AC3E}">
        <p14:creationId xmlns:p14="http://schemas.microsoft.com/office/powerpoint/2010/main" val="8687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339"/>
            <a:ext cx="74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355 – QUYEÁT RAO TIN LAØNH</a:t>
            </a:r>
            <a:endParaRPr lang="en-US" sz="3600" b="1" dirty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05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Ñeå muoân daân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nhaän cöùu aân,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nhôø Chaân Chuùa </a:t>
            </a:r>
            <a:br>
              <a:rPr lang="en-US" sz="6600" b="1">
                <a:solidFill>
                  <a:prstClr val="black"/>
                </a:solidFill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latin typeface="VNI-Aptima" pitchFamily="2" charset="0"/>
              </a:rPr>
              <a:t>chuoäc hoàn, thaân.</a:t>
            </a:r>
          </a:p>
        </p:txBody>
      </p:sp>
    </p:spTree>
    <p:extLst>
      <p:ext uri="{BB962C8B-B14F-4D97-AF65-F5344CB8AC3E}">
        <p14:creationId xmlns:p14="http://schemas.microsoft.com/office/powerpoint/2010/main" val="16182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234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2010-05-29T10:00:57Z</dcterms:created>
  <dcterms:modified xsi:type="dcterms:W3CDTF">2012-09-15T12:35:38Z</dcterms:modified>
</cp:coreProperties>
</file>