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59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14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357</a:t>
            </a:r>
            <a:endParaRPr lang="en-US" sz="35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18288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TA SAI NGÖÔI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ÑI ÑAÙNH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LÖÔÙI TOÄI NHAÂN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61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sai ngöôi ñi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ñaùnh löôùi toäi nhaân,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 bao toäi nhaân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qui chaân dieät taø.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357 - TA SAI NGÖÔI ÑI ÑAÙNH LÖÔÙI TOÄI NHAÂN</a:t>
            </a:r>
          </a:p>
        </p:txBody>
      </p:sp>
    </p:spTree>
    <p:extLst>
      <p:ext uri="{BB962C8B-B14F-4D97-AF65-F5344CB8AC3E}">
        <p14:creationId xmlns:p14="http://schemas.microsoft.com/office/powerpoint/2010/main" val="125940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sai ngöôi ñi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ñaùnh löôùi toäi nhaân,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neáu ngöôi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phuïc tuøng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357 - TA SAI NGÖÔI ÑI ÑAÙNH LÖÔÙI TOÄI NHAÂN</a:t>
            </a:r>
          </a:p>
        </p:txBody>
      </p:sp>
    </p:spTree>
    <p:extLst>
      <p:ext uri="{BB962C8B-B14F-4D97-AF65-F5344CB8AC3E}">
        <p14:creationId xmlns:p14="http://schemas.microsoft.com/office/powerpoint/2010/main" val="169987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Vöïc toäi nhaân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 xa, lìa tay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aùc ma.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357 - TA SAI NGÖÔI ÑI ÑAÙNH LÖÔÙI TOÄI NHAÂN</a:t>
            </a:r>
          </a:p>
        </p:txBody>
      </p:sp>
    </p:spTree>
    <p:extLst>
      <p:ext uri="{BB962C8B-B14F-4D97-AF65-F5344CB8AC3E}">
        <p14:creationId xmlns:p14="http://schemas.microsoft.com/office/powerpoint/2010/main" val="181789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sai ngöôi ñi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ñaùnh löôùi toäi nhaân,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neáu ngöôi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phuïc tuøng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357 - TA SAI NGÖÔI ÑI ÑAÙNH LÖÔÙI TOÄI NHAÂN</a:t>
            </a:r>
          </a:p>
        </p:txBody>
      </p:sp>
    </p:spTree>
    <p:extLst>
      <p:ext uri="{BB962C8B-B14F-4D97-AF65-F5344CB8AC3E}">
        <p14:creationId xmlns:p14="http://schemas.microsoft.com/office/powerpoint/2010/main" val="396224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69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2011-11-05T13:13:53Z</dcterms:created>
  <dcterms:modified xsi:type="dcterms:W3CDTF">2012-09-15T12:37:53Z</dcterms:modified>
</cp:coreProperties>
</file>